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8" r:id="rId52"/>
    <p:sldId id="307" r:id="rId53"/>
    <p:sldId id="309" r:id="rId54"/>
    <p:sldId id="311" r:id="rId55"/>
    <p:sldId id="31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0B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2D0006-B0F6-47A5-AC7D-C2BD18DB2430}" v="77" dt="2023-09-05T20:42:48.615"/>
    <p1510:client id="{7C6E9676-6A06-E945-926C-3369530F698D}" v="192" dt="2023-09-02T02:10:27.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197"/>
  </p:normalViewPr>
  <p:slideViewPr>
    <p:cSldViewPr snapToGrid="0">
      <p:cViewPr>
        <p:scale>
          <a:sx n="124" d="100"/>
          <a:sy n="124" d="100"/>
        </p:scale>
        <p:origin x="8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ganarengam, Vishnuvaradhan" userId="1b0f0a5a-69fa-48f4-9cde-77abc504ec95" providerId="ADAL" clId="{7C6E9676-6A06-E945-926C-3369530F698D}"/>
    <pc:docChg chg="undo custSel addSld delSld modSld">
      <pc:chgData name="Moganarengam, Vishnuvaradhan" userId="1b0f0a5a-69fa-48f4-9cde-77abc504ec95" providerId="ADAL" clId="{7C6E9676-6A06-E945-926C-3369530F698D}" dt="2023-09-02T02:12:40.224" v="3093" actId="478"/>
      <pc:docMkLst>
        <pc:docMk/>
      </pc:docMkLst>
      <pc:sldChg chg="modSp mod">
        <pc:chgData name="Moganarengam, Vishnuvaradhan" userId="1b0f0a5a-69fa-48f4-9cde-77abc504ec95" providerId="ADAL" clId="{7C6E9676-6A06-E945-926C-3369530F698D}" dt="2023-09-02T01:51:46.459" v="2906" actId="20577"/>
        <pc:sldMkLst>
          <pc:docMk/>
          <pc:sldMk cId="3514727278" sldId="256"/>
        </pc:sldMkLst>
        <pc:spChg chg="mod">
          <ac:chgData name="Moganarengam, Vishnuvaradhan" userId="1b0f0a5a-69fa-48f4-9cde-77abc504ec95" providerId="ADAL" clId="{7C6E9676-6A06-E945-926C-3369530F698D}" dt="2023-09-02T01:51:46.459" v="2906" actId="20577"/>
          <ac:spMkLst>
            <pc:docMk/>
            <pc:sldMk cId="3514727278" sldId="256"/>
            <ac:spMk id="2" creationId="{6CAF81A2-5572-5DE2-9AE4-50DFE82EB868}"/>
          </ac:spMkLst>
        </pc:spChg>
      </pc:sldChg>
      <pc:sldChg chg="addSp modSp mod">
        <pc:chgData name="Moganarengam, Vishnuvaradhan" userId="1b0f0a5a-69fa-48f4-9cde-77abc504ec95" providerId="ADAL" clId="{7C6E9676-6A06-E945-926C-3369530F698D}" dt="2023-09-01T12:49:14.882" v="20" actId="1076"/>
        <pc:sldMkLst>
          <pc:docMk/>
          <pc:sldMk cId="1541440582" sldId="264"/>
        </pc:sldMkLst>
        <pc:spChg chg="mod">
          <ac:chgData name="Moganarengam, Vishnuvaradhan" userId="1b0f0a5a-69fa-48f4-9cde-77abc504ec95" providerId="ADAL" clId="{7C6E9676-6A06-E945-926C-3369530F698D}" dt="2023-09-01T12:48:11.360" v="15" actId="113"/>
          <ac:spMkLst>
            <pc:docMk/>
            <pc:sldMk cId="1541440582" sldId="264"/>
            <ac:spMk id="3" creationId="{7FD8A7A0-6C4D-B8C8-133B-3B0D266DFAEA}"/>
          </ac:spMkLst>
        </pc:spChg>
        <pc:picChg chg="add mod">
          <ac:chgData name="Moganarengam, Vishnuvaradhan" userId="1b0f0a5a-69fa-48f4-9cde-77abc504ec95" providerId="ADAL" clId="{7C6E9676-6A06-E945-926C-3369530F698D}" dt="2023-09-01T12:49:14.882" v="20" actId="1076"/>
          <ac:picMkLst>
            <pc:docMk/>
            <pc:sldMk cId="1541440582" sldId="264"/>
            <ac:picMk id="4" creationId="{456E4C86-791F-1655-C5CA-18AA870779BF}"/>
          </ac:picMkLst>
        </pc:picChg>
      </pc:sldChg>
      <pc:sldChg chg="addSp delSp modSp new mod">
        <pc:chgData name="Moganarengam, Vishnuvaradhan" userId="1b0f0a5a-69fa-48f4-9cde-77abc504ec95" providerId="ADAL" clId="{7C6E9676-6A06-E945-926C-3369530F698D}" dt="2023-09-01T12:50:42.966" v="27" actId="1076"/>
        <pc:sldMkLst>
          <pc:docMk/>
          <pc:sldMk cId="1988054340" sldId="265"/>
        </pc:sldMkLst>
        <pc:spChg chg="del">
          <ac:chgData name="Moganarengam, Vishnuvaradhan" userId="1b0f0a5a-69fa-48f4-9cde-77abc504ec95" providerId="ADAL" clId="{7C6E9676-6A06-E945-926C-3369530F698D}" dt="2023-09-01T12:50:31.064" v="22"/>
          <ac:spMkLst>
            <pc:docMk/>
            <pc:sldMk cId="1988054340" sldId="265"/>
            <ac:spMk id="3" creationId="{48A8E030-7574-1AB9-79F8-E361B4C8ED20}"/>
          </ac:spMkLst>
        </pc:spChg>
        <pc:picChg chg="add mod">
          <ac:chgData name="Moganarengam, Vishnuvaradhan" userId="1b0f0a5a-69fa-48f4-9cde-77abc504ec95" providerId="ADAL" clId="{7C6E9676-6A06-E945-926C-3369530F698D}" dt="2023-09-01T12:50:42.966" v="27" actId="1076"/>
          <ac:picMkLst>
            <pc:docMk/>
            <pc:sldMk cId="1988054340" sldId="265"/>
            <ac:picMk id="4" creationId="{A661E355-1F8B-6625-A06B-6801C12790F7}"/>
          </ac:picMkLst>
        </pc:picChg>
      </pc:sldChg>
      <pc:sldChg chg="modSp new mod">
        <pc:chgData name="Moganarengam, Vishnuvaradhan" userId="1b0f0a5a-69fa-48f4-9cde-77abc504ec95" providerId="ADAL" clId="{7C6E9676-6A06-E945-926C-3369530F698D}" dt="2023-09-01T12:53:14.837" v="45" actId="108"/>
        <pc:sldMkLst>
          <pc:docMk/>
          <pc:sldMk cId="2891973985" sldId="266"/>
        </pc:sldMkLst>
        <pc:spChg chg="mod">
          <ac:chgData name="Moganarengam, Vishnuvaradhan" userId="1b0f0a5a-69fa-48f4-9cde-77abc504ec95" providerId="ADAL" clId="{7C6E9676-6A06-E945-926C-3369530F698D}" dt="2023-09-01T12:53:14.837" v="45" actId="108"/>
          <ac:spMkLst>
            <pc:docMk/>
            <pc:sldMk cId="2891973985" sldId="266"/>
            <ac:spMk id="3" creationId="{CDF44782-0198-9E6A-C98C-1887BAA2F04B}"/>
          </ac:spMkLst>
        </pc:spChg>
      </pc:sldChg>
      <pc:sldChg chg="addSp modSp new mod">
        <pc:chgData name="Moganarengam, Vishnuvaradhan" userId="1b0f0a5a-69fa-48f4-9cde-77abc504ec95" providerId="ADAL" clId="{7C6E9676-6A06-E945-926C-3369530F698D}" dt="2023-09-01T15:09:18.611" v="106" actId="1076"/>
        <pc:sldMkLst>
          <pc:docMk/>
          <pc:sldMk cId="697450325" sldId="267"/>
        </pc:sldMkLst>
        <pc:spChg chg="mod">
          <ac:chgData name="Moganarengam, Vishnuvaradhan" userId="1b0f0a5a-69fa-48f4-9cde-77abc504ec95" providerId="ADAL" clId="{7C6E9676-6A06-E945-926C-3369530F698D}" dt="2023-09-01T15:07:57.527" v="101" actId="1076"/>
          <ac:spMkLst>
            <pc:docMk/>
            <pc:sldMk cId="697450325" sldId="267"/>
            <ac:spMk id="2" creationId="{014FBC73-7BBB-15C5-E8B5-8999E9804309}"/>
          </ac:spMkLst>
        </pc:spChg>
        <pc:spChg chg="mod">
          <ac:chgData name="Moganarengam, Vishnuvaradhan" userId="1b0f0a5a-69fa-48f4-9cde-77abc504ec95" providerId="ADAL" clId="{7C6E9676-6A06-E945-926C-3369530F698D}" dt="2023-09-01T15:08:13.769" v="102" actId="113"/>
          <ac:spMkLst>
            <pc:docMk/>
            <pc:sldMk cId="697450325" sldId="267"/>
            <ac:spMk id="3" creationId="{3E08CB55-986E-8281-4A49-1BD4D7BD9221}"/>
          </ac:spMkLst>
        </pc:spChg>
        <pc:spChg chg="add mod">
          <ac:chgData name="Moganarengam, Vishnuvaradhan" userId="1b0f0a5a-69fa-48f4-9cde-77abc504ec95" providerId="ADAL" clId="{7C6E9676-6A06-E945-926C-3369530F698D}" dt="2023-09-01T15:09:18.611" v="106" actId="1076"/>
          <ac:spMkLst>
            <pc:docMk/>
            <pc:sldMk cId="697450325" sldId="267"/>
            <ac:spMk id="4" creationId="{5320E464-19B8-B9F3-2F8D-9C362839EB68}"/>
          </ac:spMkLst>
        </pc:spChg>
        <pc:picChg chg="add mod">
          <ac:chgData name="Moganarengam, Vishnuvaradhan" userId="1b0f0a5a-69fa-48f4-9cde-77abc504ec95" providerId="ADAL" clId="{7C6E9676-6A06-E945-926C-3369530F698D}" dt="2023-09-01T15:09:10.961" v="105" actId="14100"/>
          <ac:picMkLst>
            <pc:docMk/>
            <pc:sldMk cId="697450325" sldId="267"/>
            <ac:picMk id="5" creationId="{8CB37D98-CA91-82D0-2AB5-6FFA7D9712DB}"/>
          </ac:picMkLst>
        </pc:picChg>
      </pc:sldChg>
      <pc:sldChg chg="addSp delSp modSp new mod">
        <pc:chgData name="Moganarengam, Vishnuvaradhan" userId="1b0f0a5a-69fa-48f4-9cde-77abc504ec95" providerId="ADAL" clId="{7C6E9676-6A06-E945-926C-3369530F698D}" dt="2023-09-01T15:15:42.917" v="139" actId="1076"/>
        <pc:sldMkLst>
          <pc:docMk/>
          <pc:sldMk cId="1126427333" sldId="268"/>
        </pc:sldMkLst>
        <pc:spChg chg="del">
          <ac:chgData name="Moganarengam, Vishnuvaradhan" userId="1b0f0a5a-69fa-48f4-9cde-77abc504ec95" providerId="ADAL" clId="{7C6E9676-6A06-E945-926C-3369530F698D}" dt="2023-09-01T15:14:59.800" v="132" actId="478"/>
          <ac:spMkLst>
            <pc:docMk/>
            <pc:sldMk cId="1126427333" sldId="268"/>
            <ac:spMk id="2" creationId="{86F88633-0E59-314F-1054-234615A34CED}"/>
          </ac:spMkLst>
        </pc:spChg>
        <pc:spChg chg="mod">
          <ac:chgData name="Moganarengam, Vishnuvaradhan" userId="1b0f0a5a-69fa-48f4-9cde-77abc504ec95" providerId="ADAL" clId="{7C6E9676-6A06-E945-926C-3369530F698D}" dt="2023-09-01T15:14:33.598" v="130" actId="113"/>
          <ac:spMkLst>
            <pc:docMk/>
            <pc:sldMk cId="1126427333" sldId="268"/>
            <ac:spMk id="3" creationId="{351277CB-76F8-71E7-3F49-11F883740193}"/>
          </ac:spMkLst>
        </pc:spChg>
        <pc:spChg chg="add mod">
          <ac:chgData name="Moganarengam, Vishnuvaradhan" userId="1b0f0a5a-69fa-48f4-9cde-77abc504ec95" providerId="ADAL" clId="{7C6E9676-6A06-E945-926C-3369530F698D}" dt="2023-09-01T15:15:42.917" v="139" actId="1076"/>
          <ac:spMkLst>
            <pc:docMk/>
            <pc:sldMk cId="1126427333" sldId="268"/>
            <ac:spMk id="6" creationId="{0F4CB8FA-0D4C-4B78-B389-24C571203A1C}"/>
          </ac:spMkLst>
        </pc:spChg>
        <pc:picChg chg="add mod">
          <ac:chgData name="Moganarengam, Vishnuvaradhan" userId="1b0f0a5a-69fa-48f4-9cde-77abc504ec95" providerId="ADAL" clId="{7C6E9676-6A06-E945-926C-3369530F698D}" dt="2023-09-01T15:15:19.420" v="135" actId="1076"/>
          <ac:picMkLst>
            <pc:docMk/>
            <pc:sldMk cId="1126427333" sldId="268"/>
            <ac:picMk id="4" creationId="{92BCED50-F93A-15C4-1B94-FD456679128C}"/>
          </ac:picMkLst>
        </pc:picChg>
        <pc:picChg chg="add del mod">
          <ac:chgData name="Moganarengam, Vishnuvaradhan" userId="1b0f0a5a-69fa-48f4-9cde-77abc504ec95" providerId="ADAL" clId="{7C6E9676-6A06-E945-926C-3369530F698D}" dt="2023-09-01T15:15:27.135" v="137"/>
          <ac:picMkLst>
            <pc:docMk/>
            <pc:sldMk cId="1126427333" sldId="268"/>
            <ac:picMk id="5" creationId="{613557A4-81C3-4163-0F6E-7AC174864EFA}"/>
          </ac:picMkLst>
        </pc:picChg>
      </pc:sldChg>
      <pc:sldChg chg="addSp delSp modSp new mod">
        <pc:chgData name="Moganarengam, Vishnuvaradhan" userId="1b0f0a5a-69fa-48f4-9cde-77abc504ec95" providerId="ADAL" clId="{7C6E9676-6A06-E945-926C-3369530F698D}" dt="2023-09-02T02:12:40.224" v="3093" actId="478"/>
        <pc:sldMkLst>
          <pc:docMk/>
          <pc:sldMk cId="3380464719" sldId="269"/>
        </pc:sldMkLst>
        <pc:spChg chg="del">
          <ac:chgData name="Moganarengam, Vishnuvaradhan" userId="1b0f0a5a-69fa-48f4-9cde-77abc504ec95" providerId="ADAL" clId="{7C6E9676-6A06-E945-926C-3369530F698D}" dt="2023-09-01T15:50:31.499" v="147" actId="478"/>
          <ac:spMkLst>
            <pc:docMk/>
            <pc:sldMk cId="3380464719" sldId="269"/>
            <ac:spMk id="2" creationId="{79D52273-D299-CFD7-C099-6BAA3A81455A}"/>
          </ac:spMkLst>
        </pc:spChg>
        <pc:spChg chg="mod">
          <ac:chgData name="Moganarengam, Vishnuvaradhan" userId="1b0f0a5a-69fa-48f4-9cde-77abc504ec95" providerId="ADAL" clId="{7C6E9676-6A06-E945-926C-3369530F698D}" dt="2023-09-01T15:52:59.906" v="173" actId="113"/>
          <ac:spMkLst>
            <pc:docMk/>
            <pc:sldMk cId="3380464719" sldId="269"/>
            <ac:spMk id="3" creationId="{4757DE2E-F1FA-3D75-7D60-617202FF7B30}"/>
          </ac:spMkLst>
        </pc:spChg>
        <pc:spChg chg="add del mod">
          <ac:chgData name="Moganarengam, Vishnuvaradhan" userId="1b0f0a5a-69fa-48f4-9cde-77abc504ec95" providerId="ADAL" clId="{7C6E9676-6A06-E945-926C-3369530F698D}" dt="2023-09-01T16:03:51.279" v="213"/>
          <ac:spMkLst>
            <pc:docMk/>
            <pc:sldMk cId="3380464719" sldId="269"/>
            <ac:spMk id="6" creationId="{AA2B4014-8B21-318B-C914-4EFD1A132084}"/>
          </ac:spMkLst>
        </pc:spChg>
        <pc:spChg chg="add del mod">
          <ac:chgData name="Moganarengam, Vishnuvaradhan" userId="1b0f0a5a-69fa-48f4-9cde-77abc504ec95" providerId="ADAL" clId="{7C6E9676-6A06-E945-926C-3369530F698D}" dt="2023-09-02T02:12:40.224" v="3093" actId="478"/>
          <ac:spMkLst>
            <pc:docMk/>
            <pc:sldMk cId="3380464719" sldId="269"/>
            <ac:spMk id="7" creationId="{8D7DE835-C39D-A94F-E14A-3B2A3EF4FBC2}"/>
          </ac:spMkLst>
        </pc:spChg>
        <pc:picChg chg="add del mod">
          <ac:chgData name="Moganarengam, Vishnuvaradhan" userId="1b0f0a5a-69fa-48f4-9cde-77abc504ec95" providerId="ADAL" clId="{7C6E9676-6A06-E945-926C-3369530F698D}" dt="2023-09-01T15:52:32.722" v="169" actId="478"/>
          <ac:picMkLst>
            <pc:docMk/>
            <pc:sldMk cId="3380464719" sldId="269"/>
            <ac:picMk id="4" creationId="{2CD861C9-02F2-825D-B6C5-068B00954A86}"/>
          </ac:picMkLst>
        </pc:picChg>
        <pc:picChg chg="add mod">
          <ac:chgData name="Moganarengam, Vishnuvaradhan" userId="1b0f0a5a-69fa-48f4-9cde-77abc504ec95" providerId="ADAL" clId="{7C6E9676-6A06-E945-926C-3369530F698D}" dt="2023-09-01T15:52:43.682" v="172" actId="1076"/>
          <ac:picMkLst>
            <pc:docMk/>
            <pc:sldMk cId="3380464719" sldId="269"/>
            <ac:picMk id="5" creationId="{22EB619F-BC07-1B86-8A00-205B537C7C22}"/>
          </ac:picMkLst>
        </pc:picChg>
      </pc:sldChg>
      <pc:sldChg chg="addSp delSp modSp new mod">
        <pc:chgData name="Moganarengam, Vishnuvaradhan" userId="1b0f0a5a-69fa-48f4-9cde-77abc504ec95" providerId="ADAL" clId="{7C6E9676-6A06-E945-926C-3369530F698D}" dt="2023-09-01T16:03:12.789" v="210" actId="1076"/>
        <pc:sldMkLst>
          <pc:docMk/>
          <pc:sldMk cId="2863194927" sldId="270"/>
        </pc:sldMkLst>
        <pc:spChg chg="del">
          <ac:chgData name="Moganarengam, Vishnuvaradhan" userId="1b0f0a5a-69fa-48f4-9cde-77abc504ec95" providerId="ADAL" clId="{7C6E9676-6A06-E945-926C-3369530F698D}" dt="2023-09-01T15:54:48.166" v="192" actId="478"/>
          <ac:spMkLst>
            <pc:docMk/>
            <pc:sldMk cId="2863194927" sldId="270"/>
            <ac:spMk id="2" creationId="{1E041C0D-1AC1-112E-A510-86D4D0BAEC3F}"/>
          </ac:spMkLst>
        </pc:spChg>
        <pc:spChg chg="mod">
          <ac:chgData name="Moganarengam, Vishnuvaradhan" userId="1b0f0a5a-69fa-48f4-9cde-77abc504ec95" providerId="ADAL" clId="{7C6E9676-6A06-E945-926C-3369530F698D}" dt="2023-09-01T15:55:49.953" v="206" actId="113"/>
          <ac:spMkLst>
            <pc:docMk/>
            <pc:sldMk cId="2863194927" sldId="270"/>
            <ac:spMk id="3" creationId="{233E4864-8A38-8CAF-10B1-8F3EC991CA35}"/>
          </ac:spMkLst>
        </pc:spChg>
        <pc:spChg chg="add mod">
          <ac:chgData name="Moganarengam, Vishnuvaradhan" userId="1b0f0a5a-69fa-48f4-9cde-77abc504ec95" providerId="ADAL" clId="{7C6E9676-6A06-E945-926C-3369530F698D}" dt="2023-09-01T16:03:12.789" v="210" actId="1076"/>
          <ac:spMkLst>
            <pc:docMk/>
            <pc:sldMk cId="2863194927" sldId="270"/>
            <ac:spMk id="5" creationId="{2B64B8D7-0031-8866-A3BA-73BE555C3ACE}"/>
          </ac:spMkLst>
        </pc:spChg>
        <pc:picChg chg="add mod">
          <ac:chgData name="Moganarengam, Vishnuvaradhan" userId="1b0f0a5a-69fa-48f4-9cde-77abc504ec95" providerId="ADAL" clId="{7C6E9676-6A06-E945-926C-3369530F698D}" dt="2023-09-01T15:55:57.116" v="208" actId="14100"/>
          <ac:picMkLst>
            <pc:docMk/>
            <pc:sldMk cId="2863194927" sldId="270"/>
            <ac:picMk id="4" creationId="{5B1DAF11-696D-354F-24AF-C62C708FBA5B}"/>
          </ac:picMkLst>
        </pc:picChg>
      </pc:sldChg>
      <pc:sldChg chg="addSp delSp modSp new mod">
        <pc:chgData name="Moganarengam, Vishnuvaradhan" userId="1b0f0a5a-69fa-48f4-9cde-77abc504ec95" providerId="ADAL" clId="{7C6E9676-6A06-E945-926C-3369530F698D}" dt="2023-09-01T16:06:48.700" v="271" actId="27636"/>
        <pc:sldMkLst>
          <pc:docMk/>
          <pc:sldMk cId="1562037856" sldId="271"/>
        </pc:sldMkLst>
        <pc:spChg chg="mod">
          <ac:chgData name="Moganarengam, Vishnuvaradhan" userId="1b0f0a5a-69fa-48f4-9cde-77abc504ec95" providerId="ADAL" clId="{7C6E9676-6A06-E945-926C-3369530F698D}" dt="2023-09-01T16:04:12.278" v="247" actId="20577"/>
          <ac:spMkLst>
            <pc:docMk/>
            <pc:sldMk cId="1562037856" sldId="271"/>
            <ac:spMk id="2" creationId="{B6AEF80B-E203-676F-E200-390FA76D2FB5}"/>
          </ac:spMkLst>
        </pc:spChg>
        <pc:spChg chg="mod">
          <ac:chgData name="Moganarengam, Vishnuvaradhan" userId="1b0f0a5a-69fa-48f4-9cde-77abc504ec95" providerId="ADAL" clId="{7C6E9676-6A06-E945-926C-3369530F698D}" dt="2023-09-01T16:06:48.700" v="271" actId="27636"/>
          <ac:spMkLst>
            <pc:docMk/>
            <pc:sldMk cId="1562037856" sldId="271"/>
            <ac:spMk id="3" creationId="{16B79F1D-6AA7-4F64-8B6A-2D5BC4AD77D8}"/>
          </ac:spMkLst>
        </pc:spChg>
        <pc:picChg chg="add mod">
          <ac:chgData name="Moganarengam, Vishnuvaradhan" userId="1b0f0a5a-69fa-48f4-9cde-77abc504ec95" providerId="ADAL" clId="{7C6E9676-6A06-E945-926C-3369530F698D}" dt="2023-09-01T16:05:30.066" v="258" actId="1076"/>
          <ac:picMkLst>
            <pc:docMk/>
            <pc:sldMk cId="1562037856" sldId="271"/>
            <ac:picMk id="4" creationId="{E27E4D2E-C5F3-38D7-B2CF-9363CBB28C9B}"/>
          </ac:picMkLst>
        </pc:picChg>
        <pc:picChg chg="add mod">
          <ac:chgData name="Moganarengam, Vishnuvaradhan" userId="1b0f0a5a-69fa-48f4-9cde-77abc504ec95" providerId="ADAL" clId="{7C6E9676-6A06-E945-926C-3369530F698D}" dt="2023-09-01T16:06:28.487" v="265" actId="1076"/>
          <ac:picMkLst>
            <pc:docMk/>
            <pc:sldMk cId="1562037856" sldId="271"/>
            <ac:picMk id="7" creationId="{106B193A-D52F-9B5F-EDA0-F345525B8922}"/>
          </ac:picMkLst>
        </pc:picChg>
        <pc:inkChg chg="add del">
          <ac:chgData name="Moganarengam, Vishnuvaradhan" userId="1b0f0a5a-69fa-48f4-9cde-77abc504ec95" providerId="ADAL" clId="{7C6E9676-6A06-E945-926C-3369530F698D}" dt="2023-09-01T16:05:59.336" v="260" actId="9405"/>
          <ac:inkMkLst>
            <pc:docMk/>
            <pc:sldMk cId="1562037856" sldId="271"/>
            <ac:inkMk id="5" creationId="{91246BA0-2221-E518-5324-DA49773DAB95}"/>
          </ac:inkMkLst>
        </pc:inkChg>
        <pc:inkChg chg="add">
          <ac:chgData name="Moganarengam, Vishnuvaradhan" userId="1b0f0a5a-69fa-48f4-9cde-77abc504ec95" providerId="ADAL" clId="{7C6E9676-6A06-E945-926C-3369530F698D}" dt="2023-09-01T16:06:08.572" v="261" actId="9405"/>
          <ac:inkMkLst>
            <pc:docMk/>
            <pc:sldMk cId="1562037856" sldId="271"/>
            <ac:inkMk id="6" creationId="{E5E8DB8A-A54D-74A5-D1A4-36A820C248A6}"/>
          </ac:inkMkLst>
        </pc:inkChg>
      </pc:sldChg>
      <pc:sldChg chg="addSp delSp modSp new mod">
        <pc:chgData name="Moganarengam, Vishnuvaradhan" userId="1b0f0a5a-69fa-48f4-9cde-77abc504ec95" providerId="ADAL" clId="{7C6E9676-6A06-E945-926C-3369530F698D}" dt="2023-09-01T16:33:22.728" v="492" actId="14734"/>
        <pc:sldMkLst>
          <pc:docMk/>
          <pc:sldMk cId="2650294560" sldId="272"/>
        </pc:sldMkLst>
        <pc:spChg chg="mod">
          <ac:chgData name="Moganarengam, Vishnuvaradhan" userId="1b0f0a5a-69fa-48f4-9cde-77abc504ec95" providerId="ADAL" clId="{7C6E9676-6A06-E945-926C-3369530F698D}" dt="2023-09-01T16:22:40.368" v="330" actId="14100"/>
          <ac:spMkLst>
            <pc:docMk/>
            <pc:sldMk cId="2650294560" sldId="272"/>
            <ac:spMk id="3" creationId="{58E16BC3-3DB8-E3A4-9DB7-6528E9D7A7E0}"/>
          </ac:spMkLst>
        </pc:spChg>
        <pc:spChg chg="add del">
          <ac:chgData name="Moganarengam, Vishnuvaradhan" userId="1b0f0a5a-69fa-48f4-9cde-77abc504ec95" providerId="ADAL" clId="{7C6E9676-6A06-E945-926C-3369530F698D}" dt="2023-09-01T16:22:43.071" v="332" actId="22"/>
          <ac:spMkLst>
            <pc:docMk/>
            <pc:sldMk cId="2650294560" sldId="272"/>
            <ac:spMk id="5" creationId="{327CA9A6-86D6-B434-87ED-64BDE7C0D6D9}"/>
          </ac:spMkLst>
        </pc:spChg>
        <pc:graphicFrameChg chg="add mod modGraphic">
          <ac:chgData name="Moganarengam, Vishnuvaradhan" userId="1b0f0a5a-69fa-48f4-9cde-77abc504ec95" providerId="ADAL" clId="{7C6E9676-6A06-E945-926C-3369530F698D}" dt="2023-09-01T16:33:22.728" v="492" actId="14734"/>
          <ac:graphicFrameMkLst>
            <pc:docMk/>
            <pc:sldMk cId="2650294560" sldId="272"/>
            <ac:graphicFrameMk id="6" creationId="{CA0552A5-CC1D-01B0-6F2E-BA575D0C77E0}"/>
          </ac:graphicFrameMkLst>
        </pc:graphicFrameChg>
      </pc:sldChg>
      <pc:sldChg chg="addSp modSp new mod">
        <pc:chgData name="Moganarengam, Vishnuvaradhan" userId="1b0f0a5a-69fa-48f4-9cde-77abc504ec95" providerId="ADAL" clId="{7C6E9676-6A06-E945-926C-3369530F698D}" dt="2023-09-01T16:45:16.552" v="531" actId="108"/>
        <pc:sldMkLst>
          <pc:docMk/>
          <pc:sldMk cId="3726382339" sldId="273"/>
        </pc:sldMkLst>
        <pc:spChg chg="mod">
          <ac:chgData name="Moganarengam, Vishnuvaradhan" userId="1b0f0a5a-69fa-48f4-9cde-77abc504ec95" providerId="ADAL" clId="{7C6E9676-6A06-E945-926C-3369530F698D}" dt="2023-09-01T16:45:07.181" v="530" actId="20577"/>
          <ac:spMkLst>
            <pc:docMk/>
            <pc:sldMk cId="3726382339" sldId="273"/>
            <ac:spMk id="2" creationId="{DBDB1C92-3427-B5F5-6A2D-A503A785292B}"/>
          </ac:spMkLst>
        </pc:spChg>
        <pc:spChg chg="mod">
          <ac:chgData name="Moganarengam, Vishnuvaradhan" userId="1b0f0a5a-69fa-48f4-9cde-77abc504ec95" providerId="ADAL" clId="{7C6E9676-6A06-E945-926C-3369530F698D}" dt="2023-09-01T16:45:16.552" v="531" actId="108"/>
          <ac:spMkLst>
            <pc:docMk/>
            <pc:sldMk cId="3726382339" sldId="273"/>
            <ac:spMk id="3" creationId="{AAEE1B5C-3AFE-4E77-7195-F44A5848E086}"/>
          </ac:spMkLst>
        </pc:spChg>
        <pc:picChg chg="add mod">
          <ac:chgData name="Moganarengam, Vishnuvaradhan" userId="1b0f0a5a-69fa-48f4-9cde-77abc504ec95" providerId="ADAL" clId="{7C6E9676-6A06-E945-926C-3369530F698D}" dt="2023-09-01T16:44:55.465" v="499" actId="1076"/>
          <ac:picMkLst>
            <pc:docMk/>
            <pc:sldMk cId="3726382339" sldId="273"/>
            <ac:picMk id="4" creationId="{8F608157-E7F0-E71A-E067-1725C9036FD2}"/>
          </ac:picMkLst>
        </pc:picChg>
      </pc:sldChg>
      <pc:sldChg chg="modSp new mod">
        <pc:chgData name="Moganarengam, Vishnuvaradhan" userId="1b0f0a5a-69fa-48f4-9cde-77abc504ec95" providerId="ADAL" clId="{7C6E9676-6A06-E945-926C-3369530F698D}" dt="2023-09-01T16:47:25.329" v="647" actId="1076"/>
        <pc:sldMkLst>
          <pc:docMk/>
          <pc:sldMk cId="3091291032" sldId="274"/>
        </pc:sldMkLst>
        <pc:spChg chg="mod">
          <ac:chgData name="Moganarengam, Vishnuvaradhan" userId="1b0f0a5a-69fa-48f4-9cde-77abc504ec95" providerId="ADAL" clId="{7C6E9676-6A06-E945-926C-3369530F698D}" dt="2023-09-01T16:47:07.413" v="639" actId="1076"/>
          <ac:spMkLst>
            <pc:docMk/>
            <pc:sldMk cId="3091291032" sldId="274"/>
            <ac:spMk id="2" creationId="{F5BB2C2D-857F-4AEE-7FB5-CEFB26394845}"/>
          </ac:spMkLst>
        </pc:spChg>
        <pc:spChg chg="mod">
          <ac:chgData name="Moganarengam, Vishnuvaradhan" userId="1b0f0a5a-69fa-48f4-9cde-77abc504ec95" providerId="ADAL" clId="{7C6E9676-6A06-E945-926C-3369530F698D}" dt="2023-09-01T16:47:25.329" v="647" actId="1076"/>
          <ac:spMkLst>
            <pc:docMk/>
            <pc:sldMk cId="3091291032" sldId="274"/>
            <ac:spMk id="3" creationId="{A6DD3881-6F9A-C984-0819-47058AF3F17C}"/>
          </ac:spMkLst>
        </pc:spChg>
      </pc:sldChg>
      <pc:sldChg chg="modSp new mod">
        <pc:chgData name="Moganarengam, Vishnuvaradhan" userId="1b0f0a5a-69fa-48f4-9cde-77abc504ec95" providerId="ADAL" clId="{7C6E9676-6A06-E945-926C-3369530F698D}" dt="2023-09-01T16:50:38.671" v="693" actId="20577"/>
        <pc:sldMkLst>
          <pc:docMk/>
          <pc:sldMk cId="3098763963" sldId="275"/>
        </pc:sldMkLst>
        <pc:spChg chg="mod">
          <ac:chgData name="Moganarengam, Vishnuvaradhan" userId="1b0f0a5a-69fa-48f4-9cde-77abc504ec95" providerId="ADAL" clId="{7C6E9676-6A06-E945-926C-3369530F698D}" dt="2023-09-01T16:50:19.330" v="680" actId="20577"/>
          <ac:spMkLst>
            <pc:docMk/>
            <pc:sldMk cId="3098763963" sldId="275"/>
            <ac:spMk id="2" creationId="{C3D7C064-D196-EC39-2355-4948F5BF7E54}"/>
          </ac:spMkLst>
        </pc:spChg>
        <pc:spChg chg="mod">
          <ac:chgData name="Moganarengam, Vishnuvaradhan" userId="1b0f0a5a-69fa-48f4-9cde-77abc504ec95" providerId="ADAL" clId="{7C6E9676-6A06-E945-926C-3369530F698D}" dt="2023-09-01T16:50:38.671" v="693" actId="20577"/>
          <ac:spMkLst>
            <pc:docMk/>
            <pc:sldMk cId="3098763963" sldId="275"/>
            <ac:spMk id="3" creationId="{E4229DBD-7C50-8440-13C7-333635A6BBF9}"/>
          </ac:spMkLst>
        </pc:spChg>
      </pc:sldChg>
      <pc:sldChg chg="addSp delSp modSp new mod">
        <pc:chgData name="Moganarengam, Vishnuvaradhan" userId="1b0f0a5a-69fa-48f4-9cde-77abc504ec95" providerId="ADAL" clId="{7C6E9676-6A06-E945-926C-3369530F698D}" dt="2023-09-01T16:58:11.791" v="790" actId="21"/>
        <pc:sldMkLst>
          <pc:docMk/>
          <pc:sldMk cId="3875195442" sldId="276"/>
        </pc:sldMkLst>
        <pc:spChg chg="del">
          <ac:chgData name="Moganarengam, Vishnuvaradhan" userId="1b0f0a5a-69fa-48f4-9cde-77abc504ec95" providerId="ADAL" clId="{7C6E9676-6A06-E945-926C-3369530F698D}" dt="2023-09-01T16:51:06.576" v="697" actId="478"/>
          <ac:spMkLst>
            <pc:docMk/>
            <pc:sldMk cId="3875195442" sldId="276"/>
            <ac:spMk id="2" creationId="{379355D8-44ED-1306-DB75-A3C04305EB7E}"/>
          </ac:spMkLst>
        </pc:spChg>
        <pc:spChg chg="mod">
          <ac:chgData name="Moganarengam, Vishnuvaradhan" userId="1b0f0a5a-69fa-48f4-9cde-77abc504ec95" providerId="ADAL" clId="{7C6E9676-6A06-E945-926C-3369530F698D}" dt="2023-09-01T16:58:11.791" v="790" actId="21"/>
          <ac:spMkLst>
            <pc:docMk/>
            <pc:sldMk cId="3875195442" sldId="276"/>
            <ac:spMk id="3" creationId="{F94AC184-EF8F-B918-0000-27EE2A4C60B8}"/>
          </ac:spMkLst>
        </pc:spChg>
        <pc:spChg chg="add mod">
          <ac:chgData name="Moganarengam, Vishnuvaradhan" userId="1b0f0a5a-69fa-48f4-9cde-77abc504ec95" providerId="ADAL" clId="{7C6E9676-6A06-E945-926C-3369530F698D}" dt="2023-09-01T16:52:04.308" v="707" actId="14100"/>
          <ac:spMkLst>
            <pc:docMk/>
            <pc:sldMk cId="3875195442" sldId="276"/>
            <ac:spMk id="5" creationId="{4CBFA49B-6BB9-1CC1-1521-C453FF545A96}"/>
          </ac:spMkLst>
        </pc:spChg>
        <pc:picChg chg="add mod">
          <ac:chgData name="Moganarengam, Vishnuvaradhan" userId="1b0f0a5a-69fa-48f4-9cde-77abc504ec95" providerId="ADAL" clId="{7C6E9676-6A06-E945-926C-3369530F698D}" dt="2023-09-01T16:51:48.157" v="704" actId="1076"/>
          <ac:picMkLst>
            <pc:docMk/>
            <pc:sldMk cId="3875195442" sldId="276"/>
            <ac:picMk id="4" creationId="{62C10821-CE03-D193-268B-D0DDCA4F479E}"/>
          </ac:picMkLst>
        </pc:picChg>
      </pc:sldChg>
      <pc:sldChg chg="addSp modSp new mod">
        <pc:chgData name="Moganarengam, Vishnuvaradhan" userId="1b0f0a5a-69fa-48f4-9cde-77abc504ec95" providerId="ADAL" clId="{7C6E9676-6A06-E945-926C-3369530F698D}" dt="2023-09-01T16:54:25.178" v="747" actId="1076"/>
        <pc:sldMkLst>
          <pc:docMk/>
          <pc:sldMk cId="2569235754" sldId="277"/>
        </pc:sldMkLst>
        <pc:spChg chg="mod">
          <ac:chgData name="Moganarengam, Vishnuvaradhan" userId="1b0f0a5a-69fa-48f4-9cde-77abc504ec95" providerId="ADAL" clId="{7C6E9676-6A06-E945-926C-3369530F698D}" dt="2023-09-01T16:54:16.529" v="745" actId="20577"/>
          <ac:spMkLst>
            <pc:docMk/>
            <pc:sldMk cId="2569235754" sldId="277"/>
            <ac:spMk id="3" creationId="{E1563E64-0FF9-EB28-7625-27E5E4DE2950}"/>
          </ac:spMkLst>
        </pc:spChg>
        <pc:picChg chg="add mod">
          <ac:chgData name="Moganarengam, Vishnuvaradhan" userId="1b0f0a5a-69fa-48f4-9cde-77abc504ec95" providerId="ADAL" clId="{7C6E9676-6A06-E945-926C-3369530F698D}" dt="2023-09-01T16:54:25.178" v="747" actId="1076"/>
          <ac:picMkLst>
            <pc:docMk/>
            <pc:sldMk cId="2569235754" sldId="277"/>
            <ac:picMk id="4" creationId="{25B5CAEA-CED5-97B0-23C9-CA659D9E42C6}"/>
          </ac:picMkLst>
        </pc:picChg>
      </pc:sldChg>
      <pc:sldChg chg="addSp delSp modSp new mod">
        <pc:chgData name="Moganarengam, Vishnuvaradhan" userId="1b0f0a5a-69fa-48f4-9cde-77abc504ec95" providerId="ADAL" clId="{7C6E9676-6A06-E945-926C-3369530F698D}" dt="2023-09-01T16:58:18.026" v="796" actId="27636"/>
        <pc:sldMkLst>
          <pc:docMk/>
          <pc:sldMk cId="1015159444" sldId="278"/>
        </pc:sldMkLst>
        <pc:spChg chg="del">
          <ac:chgData name="Moganarengam, Vishnuvaradhan" userId="1b0f0a5a-69fa-48f4-9cde-77abc504ec95" providerId="ADAL" clId="{7C6E9676-6A06-E945-926C-3369530F698D}" dt="2023-09-01T16:56:32.082" v="772" actId="478"/>
          <ac:spMkLst>
            <pc:docMk/>
            <pc:sldMk cId="1015159444" sldId="278"/>
            <ac:spMk id="2" creationId="{C75C6577-E20E-BAA0-0D7F-C54115590D4D}"/>
          </ac:spMkLst>
        </pc:spChg>
        <pc:spChg chg="mod">
          <ac:chgData name="Moganarengam, Vishnuvaradhan" userId="1b0f0a5a-69fa-48f4-9cde-77abc504ec95" providerId="ADAL" clId="{7C6E9676-6A06-E945-926C-3369530F698D}" dt="2023-09-01T16:58:18.026" v="796" actId="27636"/>
          <ac:spMkLst>
            <pc:docMk/>
            <pc:sldMk cId="1015159444" sldId="278"/>
            <ac:spMk id="3" creationId="{33211AE9-00A1-BFDC-BA52-547B3589563C}"/>
          </ac:spMkLst>
        </pc:spChg>
        <pc:spChg chg="add mod">
          <ac:chgData name="Moganarengam, Vishnuvaradhan" userId="1b0f0a5a-69fa-48f4-9cde-77abc504ec95" providerId="ADAL" clId="{7C6E9676-6A06-E945-926C-3369530F698D}" dt="2023-09-01T16:57:12.037" v="781" actId="14100"/>
          <ac:spMkLst>
            <pc:docMk/>
            <pc:sldMk cId="1015159444" sldId="278"/>
            <ac:spMk id="5" creationId="{45F015FF-8123-6C33-E54A-9BD710A8A2C9}"/>
          </ac:spMkLst>
        </pc:spChg>
        <pc:picChg chg="add mod">
          <ac:chgData name="Moganarengam, Vishnuvaradhan" userId="1b0f0a5a-69fa-48f4-9cde-77abc504ec95" providerId="ADAL" clId="{7C6E9676-6A06-E945-926C-3369530F698D}" dt="2023-09-01T16:56:49.487" v="776" actId="1076"/>
          <ac:picMkLst>
            <pc:docMk/>
            <pc:sldMk cId="1015159444" sldId="278"/>
            <ac:picMk id="4" creationId="{DF262579-95A5-D53A-A966-6DF84EBC5BEF}"/>
          </ac:picMkLst>
        </pc:picChg>
      </pc:sldChg>
      <pc:sldChg chg="addSp modSp new mod">
        <pc:chgData name="Moganarengam, Vishnuvaradhan" userId="1b0f0a5a-69fa-48f4-9cde-77abc504ec95" providerId="ADAL" clId="{7C6E9676-6A06-E945-926C-3369530F698D}" dt="2023-09-01T17:01:59.721" v="969" actId="27636"/>
        <pc:sldMkLst>
          <pc:docMk/>
          <pc:sldMk cId="1696164649" sldId="279"/>
        </pc:sldMkLst>
        <pc:spChg chg="mod">
          <ac:chgData name="Moganarengam, Vishnuvaradhan" userId="1b0f0a5a-69fa-48f4-9cde-77abc504ec95" providerId="ADAL" clId="{7C6E9676-6A06-E945-926C-3369530F698D}" dt="2023-09-01T17:00:12.114" v="880" actId="20577"/>
          <ac:spMkLst>
            <pc:docMk/>
            <pc:sldMk cId="1696164649" sldId="279"/>
            <ac:spMk id="2" creationId="{C2A2EBBE-698E-A6C9-8A5D-0E4EC6AA2A26}"/>
          </ac:spMkLst>
        </pc:spChg>
        <pc:spChg chg="mod">
          <ac:chgData name="Moganarengam, Vishnuvaradhan" userId="1b0f0a5a-69fa-48f4-9cde-77abc504ec95" providerId="ADAL" clId="{7C6E9676-6A06-E945-926C-3369530F698D}" dt="2023-09-01T17:01:59.721" v="969" actId="27636"/>
          <ac:spMkLst>
            <pc:docMk/>
            <pc:sldMk cId="1696164649" sldId="279"/>
            <ac:spMk id="3" creationId="{571EFCF9-364C-B02E-14C2-7F2A948C053E}"/>
          </ac:spMkLst>
        </pc:spChg>
        <pc:picChg chg="add mod">
          <ac:chgData name="Moganarengam, Vishnuvaradhan" userId="1b0f0a5a-69fa-48f4-9cde-77abc504ec95" providerId="ADAL" clId="{7C6E9676-6A06-E945-926C-3369530F698D}" dt="2023-09-01T16:59:46.700" v="867" actId="1076"/>
          <ac:picMkLst>
            <pc:docMk/>
            <pc:sldMk cId="1696164649" sldId="279"/>
            <ac:picMk id="4" creationId="{E9945F1E-BD29-943D-8390-AF8DECC36781}"/>
          </ac:picMkLst>
        </pc:picChg>
        <pc:cxnChg chg="add mod">
          <ac:chgData name="Moganarengam, Vishnuvaradhan" userId="1b0f0a5a-69fa-48f4-9cde-77abc504ec95" providerId="ADAL" clId="{7C6E9676-6A06-E945-926C-3369530F698D}" dt="2023-09-01T16:59:49.868" v="868" actId="1076"/>
          <ac:cxnSpMkLst>
            <pc:docMk/>
            <pc:sldMk cId="1696164649" sldId="279"/>
            <ac:cxnSpMk id="5" creationId="{405D79D0-D58B-D49C-E7D0-2BD0E17B8322}"/>
          </ac:cxnSpMkLst>
        </pc:cxnChg>
        <pc:cxnChg chg="add mod">
          <ac:chgData name="Moganarengam, Vishnuvaradhan" userId="1b0f0a5a-69fa-48f4-9cde-77abc504ec95" providerId="ADAL" clId="{7C6E9676-6A06-E945-926C-3369530F698D}" dt="2023-09-01T16:59:56.420" v="869" actId="1076"/>
          <ac:cxnSpMkLst>
            <pc:docMk/>
            <pc:sldMk cId="1696164649" sldId="279"/>
            <ac:cxnSpMk id="6" creationId="{BF444F78-73DA-9173-B0D7-B1ACCC03E0AA}"/>
          </ac:cxnSpMkLst>
        </pc:cxnChg>
      </pc:sldChg>
      <pc:sldChg chg="addSp delSp modSp new mod">
        <pc:chgData name="Moganarengam, Vishnuvaradhan" userId="1b0f0a5a-69fa-48f4-9cde-77abc504ec95" providerId="ADAL" clId="{7C6E9676-6A06-E945-926C-3369530F698D}" dt="2023-09-01T17:02:20.561" v="972" actId="255"/>
        <pc:sldMkLst>
          <pc:docMk/>
          <pc:sldMk cId="1633112518" sldId="280"/>
        </pc:sldMkLst>
        <pc:spChg chg="del">
          <ac:chgData name="Moganarengam, Vishnuvaradhan" userId="1b0f0a5a-69fa-48f4-9cde-77abc504ec95" providerId="ADAL" clId="{7C6E9676-6A06-E945-926C-3369530F698D}" dt="2023-09-01T17:00:27.016" v="882"/>
          <ac:spMkLst>
            <pc:docMk/>
            <pc:sldMk cId="1633112518" sldId="280"/>
            <ac:spMk id="3" creationId="{44083899-1657-278A-7F8A-43B52C3A5CE9}"/>
          </ac:spMkLst>
        </pc:spChg>
        <pc:spChg chg="add mod">
          <ac:chgData name="Moganarengam, Vishnuvaradhan" userId="1b0f0a5a-69fa-48f4-9cde-77abc504ec95" providerId="ADAL" clId="{7C6E9676-6A06-E945-926C-3369530F698D}" dt="2023-09-01T17:02:12.164" v="971" actId="255"/>
          <ac:spMkLst>
            <pc:docMk/>
            <pc:sldMk cId="1633112518" sldId="280"/>
            <ac:spMk id="9" creationId="{49BC6523-7161-772A-073B-6C2001470A1E}"/>
          </ac:spMkLst>
        </pc:spChg>
        <pc:spChg chg="add mod">
          <ac:chgData name="Moganarengam, Vishnuvaradhan" userId="1b0f0a5a-69fa-48f4-9cde-77abc504ec95" providerId="ADAL" clId="{7C6E9676-6A06-E945-926C-3369530F698D}" dt="2023-09-01T17:02:20.561" v="972" actId="255"/>
          <ac:spMkLst>
            <pc:docMk/>
            <pc:sldMk cId="1633112518" sldId="280"/>
            <ac:spMk id="10" creationId="{62B92112-1DB7-FA35-B7E1-1A59DAD9C850}"/>
          </ac:spMkLst>
        </pc:spChg>
        <pc:picChg chg="add mod">
          <ac:chgData name="Moganarengam, Vishnuvaradhan" userId="1b0f0a5a-69fa-48f4-9cde-77abc504ec95" providerId="ADAL" clId="{7C6E9676-6A06-E945-926C-3369530F698D}" dt="2023-09-01T17:00:34.982" v="885" actId="1076"/>
          <ac:picMkLst>
            <pc:docMk/>
            <pc:sldMk cId="1633112518" sldId="280"/>
            <ac:picMk id="4" creationId="{40C9778A-B5FE-51EE-237D-C2F51206FF4D}"/>
          </ac:picMkLst>
        </pc:picChg>
        <pc:cxnChg chg="add mod">
          <ac:chgData name="Moganarengam, Vishnuvaradhan" userId="1b0f0a5a-69fa-48f4-9cde-77abc504ec95" providerId="ADAL" clId="{7C6E9676-6A06-E945-926C-3369530F698D}" dt="2023-09-01T17:00:48.969" v="887" actId="1076"/>
          <ac:cxnSpMkLst>
            <pc:docMk/>
            <pc:sldMk cId="1633112518" sldId="280"/>
            <ac:cxnSpMk id="5" creationId="{AB1E9867-D3EA-498E-D5E0-5D5349DD8D1A}"/>
          </ac:cxnSpMkLst>
        </pc:cxnChg>
        <pc:cxnChg chg="add mod">
          <ac:chgData name="Moganarengam, Vishnuvaradhan" userId="1b0f0a5a-69fa-48f4-9cde-77abc504ec95" providerId="ADAL" clId="{7C6E9676-6A06-E945-926C-3369530F698D}" dt="2023-09-01T17:00:55.566" v="889" actId="1076"/>
          <ac:cxnSpMkLst>
            <pc:docMk/>
            <pc:sldMk cId="1633112518" sldId="280"/>
            <ac:cxnSpMk id="6" creationId="{4130DC24-96B1-6135-393B-2CA8060ACBFE}"/>
          </ac:cxnSpMkLst>
        </pc:cxnChg>
        <pc:cxnChg chg="add mod">
          <ac:chgData name="Moganarengam, Vishnuvaradhan" userId="1b0f0a5a-69fa-48f4-9cde-77abc504ec95" providerId="ADAL" clId="{7C6E9676-6A06-E945-926C-3369530F698D}" dt="2023-09-01T17:01:11.652" v="893" actId="1076"/>
          <ac:cxnSpMkLst>
            <pc:docMk/>
            <pc:sldMk cId="1633112518" sldId="280"/>
            <ac:cxnSpMk id="7" creationId="{E5BE07C0-1D1F-4CF0-1FF7-BF8BA42256E8}"/>
          </ac:cxnSpMkLst>
        </pc:cxnChg>
        <pc:cxnChg chg="add mod">
          <ac:chgData name="Moganarengam, Vishnuvaradhan" userId="1b0f0a5a-69fa-48f4-9cde-77abc504ec95" providerId="ADAL" clId="{7C6E9676-6A06-E945-926C-3369530F698D}" dt="2023-09-01T17:01:07" v="892" actId="1076"/>
          <ac:cxnSpMkLst>
            <pc:docMk/>
            <pc:sldMk cId="1633112518" sldId="280"/>
            <ac:cxnSpMk id="8" creationId="{9FF3370E-0C70-2BB6-6A1F-39A4B81C0684}"/>
          </ac:cxnSpMkLst>
        </pc:cxnChg>
      </pc:sldChg>
      <pc:sldChg chg="delSp modSp new mod">
        <pc:chgData name="Moganarengam, Vishnuvaradhan" userId="1b0f0a5a-69fa-48f4-9cde-77abc504ec95" providerId="ADAL" clId="{7C6E9676-6A06-E945-926C-3369530F698D}" dt="2023-09-01T17:03:52.991" v="990" actId="478"/>
        <pc:sldMkLst>
          <pc:docMk/>
          <pc:sldMk cId="2133025166" sldId="281"/>
        </pc:sldMkLst>
        <pc:spChg chg="del">
          <ac:chgData name="Moganarengam, Vishnuvaradhan" userId="1b0f0a5a-69fa-48f4-9cde-77abc504ec95" providerId="ADAL" clId="{7C6E9676-6A06-E945-926C-3369530F698D}" dt="2023-09-01T17:03:52.991" v="990" actId="478"/>
          <ac:spMkLst>
            <pc:docMk/>
            <pc:sldMk cId="2133025166" sldId="281"/>
            <ac:spMk id="2" creationId="{84106FB9-C11C-6340-20F2-FBFC2EA7A172}"/>
          </ac:spMkLst>
        </pc:spChg>
        <pc:spChg chg="mod">
          <ac:chgData name="Moganarengam, Vishnuvaradhan" userId="1b0f0a5a-69fa-48f4-9cde-77abc504ec95" providerId="ADAL" clId="{7C6E9676-6A06-E945-926C-3369530F698D}" dt="2023-09-01T17:03:50.280" v="989" actId="1076"/>
          <ac:spMkLst>
            <pc:docMk/>
            <pc:sldMk cId="2133025166" sldId="281"/>
            <ac:spMk id="3" creationId="{6A6F2C93-CDA4-1DEB-5619-AD47DDF97CB7}"/>
          </ac:spMkLst>
        </pc:spChg>
      </pc:sldChg>
      <pc:sldChg chg="delSp modSp new mod">
        <pc:chgData name="Moganarengam, Vishnuvaradhan" userId="1b0f0a5a-69fa-48f4-9cde-77abc504ec95" providerId="ADAL" clId="{7C6E9676-6A06-E945-926C-3369530F698D}" dt="2023-09-01T17:05:37.450" v="998" actId="478"/>
        <pc:sldMkLst>
          <pc:docMk/>
          <pc:sldMk cId="4146761173" sldId="282"/>
        </pc:sldMkLst>
        <pc:spChg chg="del">
          <ac:chgData name="Moganarengam, Vishnuvaradhan" userId="1b0f0a5a-69fa-48f4-9cde-77abc504ec95" providerId="ADAL" clId="{7C6E9676-6A06-E945-926C-3369530F698D}" dt="2023-09-01T17:05:37.450" v="998" actId="478"/>
          <ac:spMkLst>
            <pc:docMk/>
            <pc:sldMk cId="4146761173" sldId="282"/>
            <ac:spMk id="2" creationId="{7729DAF1-AED9-1663-C41A-1948B5F03620}"/>
          </ac:spMkLst>
        </pc:spChg>
        <pc:spChg chg="mod">
          <ac:chgData name="Moganarengam, Vishnuvaradhan" userId="1b0f0a5a-69fa-48f4-9cde-77abc504ec95" providerId="ADAL" clId="{7C6E9676-6A06-E945-926C-3369530F698D}" dt="2023-09-01T17:05:34.011" v="997" actId="1076"/>
          <ac:spMkLst>
            <pc:docMk/>
            <pc:sldMk cId="4146761173" sldId="282"/>
            <ac:spMk id="3" creationId="{2A11ED25-36B7-D4CF-A43F-60978B86698B}"/>
          </ac:spMkLst>
        </pc:spChg>
      </pc:sldChg>
      <pc:sldChg chg="addSp delSp modSp new mod">
        <pc:chgData name="Moganarengam, Vishnuvaradhan" userId="1b0f0a5a-69fa-48f4-9cde-77abc504ec95" providerId="ADAL" clId="{7C6E9676-6A06-E945-926C-3369530F698D}" dt="2023-09-01T17:06:44.712" v="1026" actId="1076"/>
        <pc:sldMkLst>
          <pc:docMk/>
          <pc:sldMk cId="1807714038" sldId="283"/>
        </pc:sldMkLst>
        <pc:spChg chg="mod">
          <ac:chgData name="Moganarengam, Vishnuvaradhan" userId="1b0f0a5a-69fa-48f4-9cde-77abc504ec95" providerId="ADAL" clId="{7C6E9676-6A06-E945-926C-3369530F698D}" dt="2023-09-01T17:05:59.900" v="1013" actId="20577"/>
          <ac:spMkLst>
            <pc:docMk/>
            <pc:sldMk cId="1807714038" sldId="283"/>
            <ac:spMk id="2" creationId="{78BABD3C-524F-5AE6-5FFE-5752126BE5F6}"/>
          </ac:spMkLst>
        </pc:spChg>
        <pc:spChg chg="del mod">
          <ac:chgData name="Moganarengam, Vishnuvaradhan" userId="1b0f0a5a-69fa-48f4-9cde-77abc504ec95" providerId="ADAL" clId="{7C6E9676-6A06-E945-926C-3369530F698D}" dt="2023-09-01T17:06:06.318" v="1018" actId="478"/>
          <ac:spMkLst>
            <pc:docMk/>
            <pc:sldMk cId="1807714038" sldId="283"/>
            <ac:spMk id="3" creationId="{CB44A780-9781-DBF4-0939-59B59C812B22}"/>
          </ac:spMkLst>
        </pc:spChg>
        <pc:spChg chg="add mod">
          <ac:chgData name="Moganarengam, Vishnuvaradhan" userId="1b0f0a5a-69fa-48f4-9cde-77abc504ec95" providerId="ADAL" clId="{7C6E9676-6A06-E945-926C-3369530F698D}" dt="2023-09-01T17:06:44.712" v="1026" actId="1076"/>
          <ac:spMkLst>
            <pc:docMk/>
            <pc:sldMk cId="1807714038" sldId="283"/>
            <ac:spMk id="5" creationId="{18E65DAB-5FFC-3A52-4814-09A2F701441D}"/>
          </ac:spMkLst>
        </pc:spChg>
        <pc:picChg chg="add mod">
          <ac:chgData name="Moganarengam, Vishnuvaradhan" userId="1b0f0a5a-69fa-48f4-9cde-77abc504ec95" providerId="ADAL" clId="{7C6E9676-6A06-E945-926C-3369530F698D}" dt="2023-09-01T17:06:26.658" v="1024" actId="1076"/>
          <ac:picMkLst>
            <pc:docMk/>
            <pc:sldMk cId="1807714038" sldId="283"/>
            <ac:picMk id="4" creationId="{CD29516E-0E39-BAF7-D552-9D4BCF6C3B3A}"/>
          </ac:picMkLst>
        </pc:picChg>
      </pc:sldChg>
      <pc:sldChg chg="addSp delSp modSp new mod">
        <pc:chgData name="Moganarengam, Vishnuvaradhan" userId="1b0f0a5a-69fa-48f4-9cde-77abc504ec95" providerId="ADAL" clId="{7C6E9676-6A06-E945-926C-3369530F698D}" dt="2023-09-01T17:09:22.658" v="1062" actId="1076"/>
        <pc:sldMkLst>
          <pc:docMk/>
          <pc:sldMk cId="1273703861" sldId="284"/>
        </pc:sldMkLst>
        <pc:spChg chg="del">
          <ac:chgData name="Moganarengam, Vishnuvaradhan" userId="1b0f0a5a-69fa-48f4-9cde-77abc504ec95" providerId="ADAL" clId="{7C6E9676-6A06-E945-926C-3369530F698D}" dt="2023-09-01T17:08:22.818" v="1044" actId="478"/>
          <ac:spMkLst>
            <pc:docMk/>
            <pc:sldMk cId="1273703861" sldId="284"/>
            <ac:spMk id="2" creationId="{0FDE915E-D998-6673-83A7-C5067276264D}"/>
          </ac:spMkLst>
        </pc:spChg>
        <pc:spChg chg="mod">
          <ac:chgData name="Moganarengam, Vishnuvaradhan" userId="1b0f0a5a-69fa-48f4-9cde-77abc504ec95" providerId="ADAL" clId="{7C6E9676-6A06-E945-926C-3369530F698D}" dt="2023-09-01T17:09:17.055" v="1061" actId="255"/>
          <ac:spMkLst>
            <pc:docMk/>
            <pc:sldMk cId="1273703861" sldId="284"/>
            <ac:spMk id="3" creationId="{3E9459E4-A9D4-96CA-F412-20A714B3983F}"/>
          </ac:spMkLst>
        </pc:spChg>
        <pc:picChg chg="add mod">
          <ac:chgData name="Moganarengam, Vishnuvaradhan" userId="1b0f0a5a-69fa-48f4-9cde-77abc504ec95" providerId="ADAL" clId="{7C6E9676-6A06-E945-926C-3369530F698D}" dt="2023-09-01T17:09:22.658" v="1062" actId="1076"/>
          <ac:picMkLst>
            <pc:docMk/>
            <pc:sldMk cId="1273703861" sldId="284"/>
            <ac:picMk id="4" creationId="{D8271680-B1B9-3AA9-5D7D-DE1D39940C37}"/>
          </ac:picMkLst>
        </pc:picChg>
      </pc:sldChg>
      <pc:sldChg chg="addSp delSp modSp new mod">
        <pc:chgData name="Moganarengam, Vishnuvaradhan" userId="1b0f0a5a-69fa-48f4-9cde-77abc504ec95" providerId="ADAL" clId="{7C6E9676-6A06-E945-926C-3369530F698D}" dt="2023-09-01T17:10:06.556" v="1068" actId="1076"/>
        <pc:sldMkLst>
          <pc:docMk/>
          <pc:sldMk cId="3801903118" sldId="285"/>
        </pc:sldMkLst>
        <pc:spChg chg="del">
          <ac:chgData name="Moganarengam, Vishnuvaradhan" userId="1b0f0a5a-69fa-48f4-9cde-77abc504ec95" providerId="ADAL" clId="{7C6E9676-6A06-E945-926C-3369530F698D}" dt="2023-09-01T17:09:56.647" v="1064"/>
          <ac:spMkLst>
            <pc:docMk/>
            <pc:sldMk cId="3801903118" sldId="285"/>
            <ac:spMk id="3" creationId="{81657B42-0CFB-BCF5-F6A4-77104166FBE1}"/>
          </ac:spMkLst>
        </pc:spChg>
        <pc:picChg chg="add mod">
          <ac:chgData name="Moganarengam, Vishnuvaradhan" userId="1b0f0a5a-69fa-48f4-9cde-77abc504ec95" providerId="ADAL" clId="{7C6E9676-6A06-E945-926C-3369530F698D}" dt="2023-09-01T17:10:06.556" v="1068" actId="1076"/>
          <ac:picMkLst>
            <pc:docMk/>
            <pc:sldMk cId="3801903118" sldId="285"/>
            <ac:picMk id="4" creationId="{F568D07E-71F9-6A46-9EA9-C36EAD88BDA7}"/>
          </ac:picMkLst>
        </pc:picChg>
      </pc:sldChg>
      <pc:sldChg chg="addSp delSp modSp new mod">
        <pc:chgData name="Moganarengam, Vishnuvaradhan" userId="1b0f0a5a-69fa-48f4-9cde-77abc504ec95" providerId="ADAL" clId="{7C6E9676-6A06-E945-926C-3369530F698D}" dt="2023-09-01T17:10:45.371" v="1116" actId="1076"/>
        <pc:sldMkLst>
          <pc:docMk/>
          <pc:sldMk cId="636039654" sldId="286"/>
        </pc:sldMkLst>
        <pc:spChg chg="mod">
          <ac:chgData name="Moganarengam, Vishnuvaradhan" userId="1b0f0a5a-69fa-48f4-9cde-77abc504ec95" providerId="ADAL" clId="{7C6E9676-6A06-E945-926C-3369530F698D}" dt="2023-09-01T17:10:37.631" v="1114" actId="20577"/>
          <ac:spMkLst>
            <pc:docMk/>
            <pc:sldMk cId="636039654" sldId="286"/>
            <ac:spMk id="2" creationId="{7A4BD601-C575-A28C-98BC-A1ABAE532124}"/>
          </ac:spMkLst>
        </pc:spChg>
        <pc:spChg chg="del">
          <ac:chgData name="Moganarengam, Vishnuvaradhan" userId="1b0f0a5a-69fa-48f4-9cde-77abc504ec95" providerId="ADAL" clId="{7C6E9676-6A06-E945-926C-3369530F698D}" dt="2023-09-01T17:10:15.082" v="1070"/>
          <ac:spMkLst>
            <pc:docMk/>
            <pc:sldMk cId="636039654" sldId="286"/>
            <ac:spMk id="3" creationId="{94BDDB4B-EA1C-43A7-AD48-0F8AB113CF50}"/>
          </ac:spMkLst>
        </pc:spChg>
        <pc:picChg chg="add mod">
          <ac:chgData name="Moganarengam, Vishnuvaradhan" userId="1b0f0a5a-69fa-48f4-9cde-77abc504ec95" providerId="ADAL" clId="{7C6E9676-6A06-E945-926C-3369530F698D}" dt="2023-09-01T17:10:45.371" v="1116" actId="1076"/>
          <ac:picMkLst>
            <pc:docMk/>
            <pc:sldMk cId="636039654" sldId="286"/>
            <ac:picMk id="4" creationId="{7B8A5437-4FD3-9FAC-2B2D-02324FAF0156}"/>
          </ac:picMkLst>
        </pc:picChg>
      </pc:sldChg>
      <pc:sldChg chg="addSp delSp modSp new mod">
        <pc:chgData name="Moganarengam, Vishnuvaradhan" userId="1b0f0a5a-69fa-48f4-9cde-77abc504ec95" providerId="ADAL" clId="{7C6E9676-6A06-E945-926C-3369530F698D}" dt="2023-09-01T17:17:23.620" v="1153" actId="14100"/>
        <pc:sldMkLst>
          <pc:docMk/>
          <pc:sldMk cId="2624131324" sldId="287"/>
        </pc:sldMkLst>
        <pc:spChg chg="add mod">
          <ac:chgData name="Moganarengam, Vishnuvaradhan" userId="1b0f0a5a-69fa-48f4-9cde-77abc504ec95" providerId="ADAL" clId="{7C6E9676-6A06-E945-926C-3369530F698D}" dt="2023-09-01T17:16:57.813" v="1148" actId="14100"/>
          <ac:spMkLst>
            <pc:docMk/>
            <pc:sldMk cId="2624131324" sldId="287"/>
            <ac:spMk id="5" creationId="{6168448C-95DD-99CE-1D44-2D9BFE00E703}"/>
          </ac:spMkLst>
        </pc:spChg>
        <pc:spChg chg="add mod">
          <ac:chgData name="Moganarengam, Vishnuvaradhan" userId="1b0f0a5a-69fa-48f4-9cde-77abc504ec95" providerId="ADAL" clId="{7C6E9676-6A06-E945-926C-3369530F698D}" dt="2023-09-01T17:17:23.620" v="1153" actId="14100"/>
          <ac:spMkLst>
            <pc:docMk/>
            <pc:sldMk cId="2624131324" sldId="287"/>
            <ac:spMk id="8" creationId="{AE52B3DE-D925-C02B-E45C-A3064972FF54}"/>
          </ac:spMkLst>
        </pc:spChg>
        <pc:picChg chg="add mod modCrop">
          <ac:chgData name="Moganarengam, Vishnuvaradhan" userId="1b0f0a5a-69fa-48f4-9cde-77abc504ec95" providerId="ADAL" clId="{7C6E9676-6A06-E945-926C-3369530F698D}" dt="2023-09-01T17:16:20.279" v="1142" actId="1076"/>
          <ac:picMkLst>
            <pc:docMk/>
            <pc:sldMk cId="2624131324" sldId="287"/>
            <ac:picMk id="4" creationId="{8A0F06EE-DFCA-CC48-6CD1-B366AC90F9A6}"/>
          </ac:picMkLst>
        </pc:picChg>
        <pc:picChg chg="add mod">
          <ac:chgData name="Moganarengam, Vishnuvaradhan" userId="1b0f0a5a-69fa-48f4-9cde-77abc504ec95" providerId="ADAL" clId="{7C6E9676-6A06-E945-926C-3369530F698D}" dt="2023-09-01T17:14:22.067" v="1135" actId="14100"/>
          <ac:picMkLst>
            <pc:docMk/>
            <pc:sldMk cId="2624131324" sldId="287"/>
            <ac:picMk id="6" creationId="{B085AA4A-FAA3-2869-90A2-97A128C216BA}"/>
          </ac:picMkLst>
        </pc:picChg>
        <pc:picChg chg="add del mod">
          <ac:chgData name="Moganarengam, Vishnuvaradhan" userId="1b0f0a5a-69fa-48f4-9cde-77abc504ec95" providerId="ADAL" clId="{7C6E9676-6A06-E945-926C-3369530F698D}" dt="2023-09-01T17:15:45.643" v="1137"/>
          <ac:picMkLst>
            <pc:docMk/>
            <pc:sldMk cId="2624131324" sldId="287"/>
            <ac:picMk id="7" creationId="{BA72424F-A8D6-C91E-F37F-5FE0EDBA2A26}"/>
          </ac:picMkLst>
        </pc:picChg>
      </pc:sldChg>
      <pc:sldChg chg="addSp modSp new mod">
        <pc:chgData name="Moganarengam, Vishnuvaradhan" userId="1b0f0a5a-69fa-48f4-9cde-77abc504ec95" providerId="ADAL" clId="{7C6E9676-6A06-E945-926C-3369530F698D}" dt="2023-09-01T17:19:02.284" v="1187" actId="1076"/>
        <pc:sldMkLst>
          <pc:docMk/>
          <pc:sldMk cId="2435037710" sldId="288"/>
        </pc:sldMkLst>
        <pc:spChg chg="mod">
          <ac:chgData name="Moganarengam, Vishnuvaradhan" userId="1b0f0a5a-69fa-48f4-9cde-77abc504ec95" providerId="ADAL" clId="{7C6E9676-6A06-E945-926C-3369530F698D}" dt="2023-09-01T17:18:13.005" v="1180" actId="20577"/>
          <ac:spMkLst>
            <pc:docMk/>
            <pc:sldMk cId="2435037710" sldId="288"/>
            <ac:spMk id="2" creationId="{9B077829-CE54-4082-D610-59536AFECB6B}"/>
          </ac:spMkLst>
        </pc:spChg>
        <pc:spChg chg="mod">
          <ac:chgData name="Moganarengam, Vishnuvaradhan" userId="1b0f0a5a-69fa-48f4-9cde-77abc504ec95" providerId="ADAL" clId="{7C6E9676-6A06-E945-926C-3369530F698D}" dt="2023-09-01T17:18:44.718" v="1183" actId="14100"/>
          <ac:spMkLst>
            <pc:docMk/>
            <pc:sldMk cId="2435037710" sldId="288"/>
            <ac:spMk id="3" creationId="{6F307EAB-8249-6185-F2F9-83EBD8C73DFB}"/>
          </ac:spMkLst>
        </pc:spChg>
        <pc:picChg chg="add mod">
          <ac:chgData name="Moganarengam, Vishnuvaradhan" userId="1b0f0a5a-69fa-48f4-9cde-77abc504ec95" providerId="ADAL" clId="{7C6E9676-6A06-E945-926C-3369530F698D}" dt="2023-09-01T17:19:02.284" v="1187" actId="1076"/>
          <ac:picMkLst>
            <pc:docMk/>
            <pc:sldMk cId="2435037710" sldId="288"/>
            <ac:picMk id="4" creationId="{78F568F0-F653-37A6-DE1D-88729F72CBD1}"/>
          </ac:picMkLst>
        </pc:picChg>
      </pc:sldChg>
      <pc:sldChg chg="addSp modSp new mod">
        <pc:chgData name="Moganarengam, Vishnuvaradhan" userId="1b0f0a5a-69fa-48f4-9cde-77abc504ec95" providerId="ADAL" clId="{7C6E9676-6A06-E945-926C-3369530F698D}" dt="2023-09-01T18:34:48.420" v="1599" actId="33524"/>
        <pc:sldMkLst>
          <pc:docMk/>
          <pc:sldMk cId="3690600497" sldId="289"/>
        </pc:sldMkLst>
        <pc:spChg chg="mod">
          <ac:chgData name="Moganarengam, Vishnuvaradhan" userId="1b0f0a5a-69fa-48f4-9cde-77abc504ec95" providerId="ADAL" clId="{7C6E9676-6A06-E945-926C-3369530F698D}" dt="2023-09-01T18:28:16.613" v="1245" actId="20577"/>
          <ac:spMkLst>
            <pc:docMk/>
            <pc:sldMk cId="3690600497" sldId="289"/>
            <ac:spMk id="2" creationId="{D0C082A7-C148-5364-BCA8-15862FE887D1}"/>
          </ac:spMkLst>
        </pc:spChg>
        <pc:spChg chg="mod">
          <ac:chgData name="Moganarengam, Vishnuvaradhan" userId="1b0f0a5a-69fa-48f4-9cde-77abc504ec95" providerId="ADAL" clId="{7C6E9676-6A06-E945-926C-3369530F698D}" dt="2023-09-01T18:34:48.420" v="1599" actId="33524"/>
          <ac:spMkLst>
            <pc:docMk/>
            <pc:sldMk cId="3690600497" sldId="289"/>
            <ac:spMk id="3" creationId="{5399DB89-DA77-95B8-7E90-BB29708414C4}"/>
          </ac:spMkLst>
        </pc:spChg>
        <pc:spChg chg="add mod">
          <ac:chgData name="Moganarengam, Vishnuvaradhan" userId="1b0f0a5a-69fa-48f4-9cde-77abc504ec95" providerId="ADAL" clId="{7C6E9676-6A06-E945-926C-3369530F698D}" dt="2023-09-01T18:34:19.306" v="1588" actId="1076"/>
          <ac:spMkLst>
            <pc:docMk/>
            <pc:sldMk cId="3690600497" sldId="289"/>
            <ac:spMk id="6" creationId="{5DC7E94D-70FD-D816-D0D3-D97270ADBCB2}"/>
          </ac:spMkLst>
        </pc:spChg>
        <pc:picChg chg="add mod">
          <ac:chgData name="Moganarengam, Vishnuvaradhan" userId="1b0f0a5a-69fa-48f4-9cde-77abc504ec95" providerId="ADAL" clId="{7C6E9676-6A06-E945-926C-3369530F698D}" dt="2023-09-01T18:32:23.474" v="1573" actId="1076"/>
          <ac:picMkLst>
            <pc:docMk/>
            <pc:sldMk cId="3690600497" sldId="289"/>
            <ac:picMk id="5" creationId="{7B2C0496-E308-B18D-5B66-CDD7D38D7B27}"/>
          </ac:picMkLst>
        </pc:picChg>
        <pc:inkChg chg="add mod">
          <ac:chgData name="Moganarengam, Vishnuvaradhan" userId="1b0f0a5a-69fa-48f4-9cde-77abc504ec95" providerId="ADAL" clId="{7C6E9676-6A06-E945-926C-3369530F698D}" dt="2023-09-01T18:34:13.815" v="1587" actId="171"/>
          <ac:inkMkLst>
            <pc:docMk/>
            <pc:sldMk cId="3690600497" sldId="289"/>
            <ac:inkMk id="7" creationId="{BE82C4EF-B4AB-9AF1-9140-E15EF0CA0231}"/>
          </ac:inkMkLst>
        </pc:inkChg>
      </pc:sldChg>
      <pc:sldChg chg="addSp delSp modSp new mod">
        <pc:chgData name="Moganarengam, Vishnuvaradhan" userId="1b0f0a5a-69fa-48f4-9cde-77abc504ec95" providerId="ADAL" clId="{7C6E9676-6A06-E945-926C-3369530F698D}" dt="2023-09-02T02:00:04.685" v="2962" actId="20577"/>
        <pc:sldMkLst>
          <pc:docMk/>
          <pc:sldMk cId="974681994" sldId="290"/>
        </pc:sldMkLst>
        <pc:spChg chg="del">
          <ac:chgData name="Moganarengam, Vishnuvaradhan" userId="1b0f0a5a-69fa-48f4-9cde-77abc504ec95" providerId="ADAL" clId="{7C6E9676-6A06-E945-926C-3369530F698D}" dt="2023-09-01T18:36:11.266" v="1605" actId="478"/>
          <ac:spMkLst>
            <pc:docMk/>
            <pc:sldMk cId="974681994" sldId="290"/>
            <ac:spMk id="2" creationId="{905D78FF-B348-4020-A091-3842D0C79479}"/>
          </ac:spMkLst>
        </pc:spChg>
        <pc:spChg chg="del">
          <ac:chgData name="Moganarengam, Vishnuvaradhan" userId="1b0f0a5a-69fa-48f4-9cde-77abc504ec95" providerId="ADAL" clId="{7C6E9676-6A06-E945-926C-3369530F698D}" dt="2023-09-01T18:36:01.121" v="1601"/>
          <ac:spMkLst>
            <pc:docMk/>
            <pc:sldMk cId="974681994" sldId="290"/>
            <ac:spMk id="3" creationId="{14DE3A29-66ED-06FC-7562-1ED0F99F73FD}"/>
          </ac:spMkLst>
        </pc:spChg>
        <pc:spChg chg="add mod">
          <ac:chgData name="Moganarengam, Vishnuvaradhan" userId="1b0f0a5a-69fa-48f4-9cde-77abc504ec95" providerId="ADAL" clId="{7C6E9676-6A06-E945-926C-3369530F698D}" dt="2023-09-01T18:38:07.658" v="1627" actId="1076"/>
          <ac:spMkLst>
            <pc:docMk/>
            <pc:sldMk cId="974681994" sldId="290"/>
            <ac:spMk id="12" creationId="{48025306-15B9-6BD7-48F7-2535D5C0E996}"/>
          </ac:spMkLst>
        </pc:spChg>
        <pc:spChg chg="add mod">
          <ac:chgData name="Moganarengam, Vishnuvaradhan" userId="1b0f0a5a-69fa-48f4-9cde-77abc504ec95" providerId="ADAL" clId="{7C6E9676-6A06-E945-926C-3369530F698D}" dt="2023-09-01T18:38:14.683" v="1629" actId="1076"/>
          <ac:spMkLst>
            <pc:docMk/>
            <pc:sldMk cId="974681994" sldId="290"/>
            <ac:spMk id="13" creationId="{BDE03877-6AA5-AABB-D287-30D74C9CEB50}"/>
          </ac:spMkLst>
        </pc:spChg>
        <pc:spChg chg="add mod">
          <ac:chgData name="Moganarengam, Vishnuvaradhan" userId="1b0f0a5a-69fa-48f4-9cde-77abc504ec95" providerId="ADAL" clId="{7C6E9676-6A06-E945-926C-3369530F698D}" dt="2023-09-01T18:40:26.799" v="1649" actId="1076"/>
          <ac:spMkLst>
            <pc:docMk/>
            <pc:sldMk cId="974681994" sldId="290"/>
            <ac:spMk id="14" creationId="{0B1C47C9-7F05-EB2F-9A16-04E15ACBBBA7}"/>
          </ac:spMkLst>
        </pc:spChg>
        <pc:spChg chg="add mod">
          <ac:chgData name="Moganarengam, Vishnuvaradhan" userId="1b0f0a5a-69fa-48f4-9cde-77abc504ec95" providerId="ADAL" clId="{7C6E9676-6A06-E945-926C-3369530F698D}" dt="2023-09-01T18:40:48.650" v="1651" actId="1076"/>
          <ac:spMkLst>
            <pc:docMk/>
            <pc:sldMk cId="974681994" sldId="290"/>
            <ac:spMk id="19" creationId="{A456F489-7FC4-CF94-BB7F-5BCC62749496}"/>
          </ac:spMkLst>
        </pc:spChg>
        <pc:spChg chg="add mod">
          <ac:chgData name="Moganarengam, Vishnuvaradhan" userId="1b0f0a5a-69fa-48f4-9cde-77abc504ec95" providerId="ADAL" clId="{7C6E9676-6A06-E945-926C-3369530F698D}" dt="2023-09-01T18:41:52.243" v="1657" actId="20577"/>
          <ac:spMkLst>
            <pc:docMk/>
            <pc:sldMk cId="974681994" sldId="290"/>
            <ac:spMk id="20" creationId="{60A93F06-1F75-AF5A-92E3-4225E9AD4BC9}"/>
          </ac:spMkLst>
        </pc:spChg>
        <pc:spChg chg="add mod">
          <ac:chgData name="Moganarengam, Vishnuvaradhan" userId="1b0f0a5a-69fa-48f4-9cde-77abc504ec95" providerId="ADAL" clId="{7C6E9676-6A06-E945-926C-3369530F698D}" dt="2023-09-02T01:52:58.737" v="2907" actId="20577"/>
          <ac:spMkLst>
            <pc:docMk/>
            <pc:sldMk cId="974681994" sldId="290"/>
            <ac:spMk id="21" creationId="{9CFC6025-8CA0-6EFB-310D-70A9ED7A8770}"/>
          </ac:spMkLst>
        </pc:spChg>
        <pc:spChg chg="add mod">
          <ac:chgData name="Moganarengam, Vishnuvaradhan" userId="1b0f0a5a-69fa-48f4-9cde-77abc504ec95" providerId="ADAL" clId="{7C6E9676-6A06-E945-926C-3369530F698D}" dt="2023-09-02T01:59:58.661" v="2958" actId="20577"/>
          <ac:spMkLst>
            <pc:docMk/>
            <pc:sldMk cId="974681994" sldId="290"/>
            <ac:spMk id="25" creationId="{63D9BD8F-E962-B02C-3866-3485E694AFD1}"/>
          </ac:spMkLst>
        </pc:spChg>
        <pc:spChg chg="add mod">
          <ac:chgData name="Moganarengam, Vishnuvaradhan" userId="1b0f0a5a-69fa-48f4-9cde-77abc504ec95" providerId="ADAL" clId="{7C6E9676-6A06-E945-926C-3369530F698D}" dt="2023-09-02T02:00:04.685" v="2962" actId="20577"/>
          <ac:spMkLst>
            <pc:docMk/>
            <pc:sldMk cId="974681994" sldId="290"/>
            <ac:spMk id="26" creationId="{3CDE0BDF-3277-ED34-7B88-1935EDA83604}"/>
          </ac:spMkLst>
        </pc:spChg>
        <pc:spChg chg="add mod">
          <ac:chgData name="Moganarengam, Vishnuvaradhan" userId="1b0f0a5a-69fa-48f4-9cde-77abc504ec95" providerId="ADAL" clId="{7C6E9676-6A06-E945-926C-3369530F698D}" dt="2023-09-02T02:00:02.689" v="2960" actId="20577"/>
          <ac:spMkLst>
            <pc:docMk/>
            <pc:sldMk cId="974681994" sldId="290"/>
            <ac:spMk id="27" creationId="{03D9DC45-C946-9BF6-C6F7-A10C274362CA}"/>
          </ac:spMkLst>
        </pc:spChg>
        <pc:grpChg chg="mod">
          <ac:chgData name="Moganarengam, Vishnuvaradhan" userId="1b0f0a5a-69fa-48f4-9cde-77abc504ec95" providerId="ADAL" clId="{7C6E9676-6A06-E945-926C-3369530F698D}" dt="2023-09-01T18:36:46.902" v="1613" actId="167"/>
          <ac:grpSpMkLst>
            <pc:docMk/>
            <pc:sldMk cId="974681994" sldId="290"/>
            <ac:grpSpMk id="7" creationId="{80E7F5F2-D593-8C5F-9737-39288B83674E}"/>
          </ac:grpSpMkLst>
        </pc:grpChg>
        <pc:grpChg chg="mod">
          <ac:chgData name="Moganarengam, Vishnuvaradhan" userId="1b0f0a5a-69fa-48f4-9cde-77abc504ec95" providerId="ADAL" clId="{7C6E9676-6A06-E945-926C-3369530F698D}" dt="2023-09-01T18:36:39.526" v="1612"/>
          <ac:grpSpMkLst>
            <pc:docMk/>
            <pc:sldMk cId="974681994" sldId="290"/>
            <ac:grpSpMk id="11" creationId="{7E9D4844-E9C2-ECF2-A7A5-6B5DE37D2816}"/>
          </ac:grpSpMkLst>
        </pc:grpChg>
        <pc:picChg chg="add mod">
          <ac:chgData name="Moganarengam, Vishnuvaradhan" userId="1b0f0a5a-69fa-48f4-9cde-77abc504ec95" providerId="ADAL" clId="{7C6E9676-6A06-E945-926C-3369530F698D}" dt="2023-09-01T18:36:09.173" v="1604" actId="1076"/>
          <ac:picMkLst>
            <pc:docMk/>
            <pc:sldMk cId="974681994" sldId="290"/>
            <ac:picMk id="4" creationId="{7D8DFFA5-15F7-3D4B-7D3B-5677ED62BD1A}"/>
          </ac:picMkLst>
        </pc:picChg>
        <pc:inkChg chg="add mod">
          <ac:chgData name="Moganarengam, Vishnuvaradhan" userId="1b0f0a5a-69fa-48f4-9cde-77abc504ec95" providerId="ADAL" clId="{7C6E9676-6A06-E945-926C-3369530F698D}" dt="2023-09-01T18:36:32.242" v="1608"/>
          <ac:inkMkLst>
            <pc:docMk/>
            <pc:sldMk cId="974681994" sldId="290"/>
            <ac:inkMk id="5" creationId="{3FAD716C-1951-B6C3-2200-C94E505A1378}"/>
          </ac:inkMkLst>
        </pc:inkChg>
        <pc:inkChg chg="add mod">
          <ac:chgData name="Moganarengam, Vishnuvaradhan" userId="1b0f0a5a-69fa-48f4-9cde-77abc504ec95" providerId="ADAL" clId="{7C6E9676-6A06-E945-926C-3369530F698D}" dt="2023-09-01T18:36:32.242" v="1608"/>
          <ac:inkMkLst>
            <pc:docMk/>
            <pc:sldMk cId="974681994" sldId="290"/>
            <ac:inkMk id="6" creationId="{AAFE243E-309C-8254-96AA-844FEED4D771}"/>
          </ac:inkMkLst>
        </pc:inkChg>
        <pc:inkChg chg="add mod">
          <ac:chgData name="Moganarengam, Vishnuvaradhan" userId="1b0f0a5a-69fa-48f4-9cde-77abc504ec95" providerId="ADAL" clId="{7C6E9676-6A06-E945-926C-3369530F698D}" dt="2023-09-01T18:36:39.526" v="1612"/>
          <ac:inkMkLst>
            <pc:docMk/>
            <pc:sldMk cId="974681994" sldId="290"/>
            <ac:inkMk id="8" creationId="{002F53A2-2612-512A-EA55-51E5AD1143B2}"/>
          </ac:inkMkLst>
        </pc:inkChg>
        <pc:inkChg chg="add mod">
          <ac:chgData name="Moganarengam, Vishnuvaradhan" userId="1b0f0a5a-69fa-48f4-9cde-77abc504ec95" providerId="ADAL" clId="{7C6E9676-6A06-E945-926C-3369530F698D}" dt="2023-09-01T18:36:39.526" v="1612"/>
          <ac:inkMkLst>
            <pc:docMk/>
            <pc:sldMk cId="974681994" sldId="290"/>
            <ac:inkMk id="9" creationId="{7AD59EC5-AD23-C751-47F6-FF482C4AE1F3}"/>
          </ac:inkMkLst>
        </pc:inkChg>
        <pc:inkChg chg="add mod">
          <ac:chgData name="Moganarengam, Vishnuvaradhan" userId="1b0f0a5a-69fa-48f4-9cde-77abc504ec95" providerId="ADAL" clId="{7C6E9676-6A06-E945-926C-3369530F698D}" dt="2023-09-01T18:36:39.526" v="1612"/>
          <ac:inkMkLst>
            <pc:docMk/>
            <pc:sldMk cId="974681994" sldId="290"/>
            <ac:inkMk id="10" creationId="{0546B48E-2D8B-81C4-55F1-AFF587C9B76C}"/>
          </ac:inkMkLst>
        </pc:inkChg>
        <pc:inkChg chg="add mod">
          <ac:chgData name="Moganarengam, Vishnuvaradhan" userId="1b0f0a5a-69fa-48f4-9cde-77abc504ec95" providerId="ADAL" clId="{7C6E9676-6A06-E945-926C-3369530F698D}" dt="2023-09-01T18:40:18.018" v="1648" actId="171"/>
          <ac:inkMkLst>
            <pc:docMk/>
            <pc:sldMk cId="974681994" sldId="290"/>
            <ac:inkMk id="15" creationId="{CD7D937C-E22E-337F-0B73-CD17D8CE4E98}"/>
          </ac:inkMkLst>
        </pc:inkChg>
        <pc:inkChg chg="add del">
          <ac:chgData name="Moganarengam, Vishnuvaradhan" userId="1b0f0a5a-69fa-48f4-9cde-77abc504ec95" providerId="ADAL" clId="{7C6E9676-6A06-E945-926C-3369530F698D}" dt="2023-09-01T18:38:48.736" v="1634" actId="9405"/>
          <ac:inkMkLst>
            <pc:docMk/>
            <pc:sldMk cId="974681994" sldId="290"/>
            <ac:inkMk id="16" creationId="{776928BF-73B6-06B9-9E31-D50BCCD4BC6E}"/>
          </ac:inkMkLst>
        </pc:inkChg>
        <pc:inkChg chg="add">
          <ac:chgData name="Moganarengam, Vishnuvaradhan" userId="1b0f0a5a-69fa-48f4-9cde-77abc504ec95" providerId="ADAL" clId="{7C6E9676-6A06-E945-926C-3369530F698D}" dt="2023-09-01T18:39:05.166" v="1635" actId="9405"/>
          <ac:inkMkLst>
            <pc:docMk/>
            <pc:sldMk cId="974681994" sldId="290"/>
            <ac:inkMk id="17" creationId="{84CC0603-4E80-8CAB-2A1B-4DEFC55E34B3}"/>
          </ac:inkMkLst>
        </pc:inkChg>
        <pc:inkChg chg="add mod">
          <ac:chgData name="Moganarengam, Vishnuvaradhan" userId="1b0f0a5a-69fa-48f4-9cde-77abc504ec95" providerId="ADAL" clId="{7C6E9676-6A06-E945-926C-3369530F698D}" dt="2023-09-01T18:40:05.359" v="1646" actId="1076"/>
          <ac:inkMkLst>
            <pc:docMk/>
            <pc:sldMk cId="974681994" sldId="290"/>
            <ac:inkMk id="18" creationId="{291A227B-2E44-7B4B-F205-AA46CA708B99}"/>
          </ac:inkMkLst>
        </pc:inkChg>
        <pc:inkChg chg="add">
          <ac:chgData name="Moganarengam, Vishnuvaradhan" userId="1b0f0a5a-69fa-48f4-9cde-77abc504ec95" providerId="ADAL" clId="{7C6E9676-6A06-E945-926C-3369530F698D}" dt="2023-09-02T01:54:00.772" v="2908" actId="9405"/>
          <ac:inkMkLst>
            <pc:docMk/>
            <pc:sldMk cId="974681994" sldId="290"/>
            <ac:inkMk id="22" creationId="{6C2A79C7-9752-8416-D462-8EEDE1DCD884}"/>
          </ac:inkMkLst>
        </pc:inkChg>
        <pc:inkChg chg="add">
          <ac:chgData name="Moganarengam, Vishnuvaradhan" userId="1b0f0a5a-69fa-48f4-9cde-77abc504ec95" providerId="ADAL" clId="{7C6E9676-6A06-E945-926C-3369530F698D}" dt="2023-09-02T01:54:13.660" v="2909" actId="9405"/>
          <ac:inkMkLst>
            <pc:docMk/>
            <pc:sldMk cId="974681994" sldId="290"/>
            <ac:inkMk id="23" creationId="{3E1E99AE-9812-C188-5A95-C7074D02FB9B}"/>
          </ac:inkMkLst>
        </pc:inkChg>
        <pc:inkChg chg="add">
          <ac:chgData name="Moganarengam, Vishnuvaradhan" userId="1b0f0a5a-69fa-48f4-9cde-77abc504ec95" providerId="ADAL" clId="{7C6E9676-6A06-E945-926C-3369530F698D}" dt="2023-09-02T01:54:21.438" v="2910" actId="9405"/>
          <ac:inkMkLst>
            <pc:docMk/>
            <pc:sldMk cId="974681994" sldId="290"/>
            <ac:inkMk id="24" creationId="{07466073-FF14-9A30-9269-771E8E31DEB2}"/>
          </ac:inkMkLst>
        </pc:inkChg>
      </pc:sldChg>
      <pc:sldChg chg="addSp delSp modSp new mod">
        <pc:chgData name="Moganarengam, Vishnuvaradhan" userId="1b0f0a5a-69fa-48f4-9cde-77abc504ec95" providerId="ADAL" clId="{7C6E9676-6A06-E945-926C-3369530F698D}" dt="2023-09-02T02:03:51.194" v="3018" actId="1076"/>
        <pc:sldMkLst>
          <pc:docMk/>
          <pc:sldMk cId="1545435297" sldId="291"/>
        </pc:sldMkLst>
        <pc:spChg chg="del">
          <ac:chgData name="Moganarengam, Vishnuvaradhan" userId="1b0f0a5a-69fa-48f4-9cde-77abc504ec95" providerId="ADAL" clId="{7C6E9676-6A06-E945-926C-3369530F698D}" dt="2023-09-01T20:47:11.472" v="1664" actId="478"/>
          <ac:spMkLst>
            <pc:docMk/>
            <pc:sldMk cId="1545435297" sldId="291"/>
            <ac:spMk id="2" creationId="{2F98ADE5-FDA7-12D4-0B33-6882D38ABCE6}"/>
          </ac:spMkLst>
        </pc:spChg>
        <pc:spChg chg="del">
          <ac:chgData name="Moganarengam, Vishnuvaradhan" userId="1b0f0a5a-69fa-48f4-9cde-77abc504ec95" providerId="ADAL" clId="{7C6E9676-6A06-E945-926C-3369530F698D}" dt="2023-09-01T20:48:26.803" v="1674"/>
          <ac:spMkLst>
            <pc:docMk/>
            <pc:sldMk cId="1545435297" sldId="291"/>
            <ac:spMk id="3" creationId="{7467B99A-CAA9-84EA-D641-6FD1CDCBF317}"/>
          </ac:spMkLst>
        </pc:spChg>
        <pc:spChg chg="add mod">
          <ac:chgData name="Moganarengam, Vishnuvaradhan" userId="1b0f0a5a-69fa-48f4-9cde-77abc504ec95" providerId="ADAL" clId="{7C6E9676-6A06-E945-926C-3369530F698D}" dt="2023-09-01T20:49:52.542" v="1688" actId="1076"/>
          <ac:spMkLst>
            <pc:docMk/>
            <pc:sldMk cId="1545435297" sldId="291"/>
            <ac:spMk id="5" creationId="{9EDB8618-9A0B-53D6-BE3E-FD317E83443A}"/>
          </ac:spMkLst>
        </pc:spChg>
        <pc:spChg chg="add mod">
          <ac:chgData name="Moganarengam, Vishnuvaradhan" userId="1b0f0a5a-69fa-48f4-9cde-77abc504ec95" providerId="ADAL" clId="{7C6E9676-6A06-E945-926C-3369530F698D}" dt="2023-09-01T21:43:07.787" v="2418" actId="1076"/>
          <ac:spMkLst>
            <pc:docMk/>
            <pc:sldMk cId="1545435297" sldId="291"/>
            <ac:spMk id="6" creationId="{9EDE439F-1CC5-B34E-2369-76CB0AADC9DD}"/>
          </ac:spMkLst>
        </pc:spChg>
        <pc:spChg chg="add mod">
          <ac:chgData name="Moganarengam, Vishnuvaradhan" userId="1b0f0a5a-69fa-48f4-9cde-77abc504ec95" providerId="ADAL" clId="{7C6E9676-6A06-E945-926C-3369530F698D}" dt="2023-09-01T20:50:27.875" v="1698" actId="14100"/>
          <ac:spMkLst>
            <pc:docMk/>
            <pc:sldMk cId="1545435297" sldId="291"/>
            <ac:spMk id="7" creationId="{97AAEC1E-D181-682D-C39F-FA74E3EB6DD0}"/>
          </ac:spMkLst>
        </pc:spChg>
        <pc:spChg chg="add mod">
          <ac:chgData name="Moganarengam, Vishnuvaradhan" userId="1b0f0a5a-69fa-48f4-9cde-77abc504ec95" providerId="ADAL" clId="{7C6E9676-6A06-E945-926C-3369530F698D}" dt="2023-09-01T20:51:04.609" v="1703" actId="1076"/>
          <ac:spMkLst>
            <pc:docMk/>
            <pc:sldMk cId="1545435297" sldId="291"/>
            <ac:spMk id="8" creationId="{412862A8-3EA9-E743-C006-4762CD786D0D}"/>
          </ac:spMkLst>
        </pc:spChg>
        <pc:spChg chg="add mod">
          <ac:chgData name="Moganarengam, Vishnuvaradhan" userId="1b0f0a5a-69fa-48f4-9cde-77abc504ec95" providerId="ADAL" clId="{7C6E9676-6A06-E945-926C-3369530F698D}" dt="2023-09-01T21:41:58.155" v="2403"/>
          <ac:spMkLst>
            <pc:docMk/>
            <pc:sldMk cId="1545435297" sldId="291"/>
            <ac:spMk id="26" creationId="{5D218E28-8776-6F12-E6A1-BC3173368ED7}"/>
          </ac:spMkLst>
        </pc:spChg>
        <pc:spChg chg="add del">
          <ac:chgData name="Moganarengam, Vishnuvaradhan" userId="1b0f0a5a-69fa-48f4-9cde-77abc504ec95" providerId="ADAL" clId="{7C6E9676-6A06-E945-926C-3369530F698D}" dt="2023-09-01T21:41:52.646" v="2401" actId="22"/>
          <ac:spMkLst>
            <pc:docMk/>
            <pc:sldMk cId="1545435297" sldId="291"/>
            <ac:spMk id="28" creationId="{30BACE65-61D4-1223-A8FF-5924AC6FF241}"/>
          </ac:spMkLst>
        </pc:spChg>
        <pc:spChg chg="add mod">
          <ac:chgData name="Moganarengam, Vishnuvaradhan" userId="1b0f0a5a-69fa-48f4-9cde-77abc504ec95" providerId="ADAL" clId="{7C6E9676-6A06-E945-926C-3369530F698D}" dt="2023-09-01T21:42:32.043" v="2409"/>
          <ac:spMkLst>
            <pc:docMk/>
            <pc:sldMk cId="1545435297" sldId="291"/>
            <ac:spMk id="30" creationId="{BEA32B92-2C07-9116-EC42-B0CECA43D689}"/>
          </ac:spMkLst>
        </pc:spChg>
        <pc:spChg chg="add mod">
          <ac:chgData name="Moganarengam, Vishnuvaradhan" userId="1b0f0a5a-69fa-48f4-9cde-77abc504ec95" providerId="ADAL" clId="{7C6E9676-6A06-E945-926C-3369530F698D}" dt="2023-09-01T21:42:55.020" v="2414" actId="1076"/>
          <ac:spMkLst>
            <pc:docMk/>
            <pc:sldMk cId="1545435297" sldId="291"/>
            <ac:spMk id="32" creationId="{12DCCCB0-798F-D366-71AD-B00A068E2751}"/>
          </ac:spMkLst>
        </pc:spChg>
        <pc:spChg chg="add mod">
          <ac:chgData name="Moganarengam, Vishnuvaradhan" userId="1b0f0a5a-69fa-48f4-9cde-77abc504ec95" providerId="ADAL" clId="{7C6E9676-6A06-E945-926C-3369530F698D}" dt="2023-09-01T21:43:27.971" v="2422" actId="14100"/>
          <ac:spMkLst>
            <pc:docMk/>
            <pc:sldMk cId="1545435297" sldId="291"/>
            <ac:spMk id="34" creationId="{1F178635-2BFB-6CB3-0DAF-8862EDEB0DC0}"/>
          </ac:spMkLst>
        </pc:spChg>
        <pc:spChg chg="add mod">
          <ac:chgData name="Moganarengam, Vishnuvaradhan" userId="1b0f0a5a-69fa-48f4-9cde-77abc504ec95" providerId="ADAL" clId="{7C6E9676-6A06-E945-926C-3369530F698D}" dt="2023-09-02T02:03:04.016" v="3009" actId="20577"/>
          <ac:spMkLst>
            <pc:docMk/>
            <pc:sldMk cId="1545435297" sldId="291"/>
            <ac:spMk id="47" creationId="{058446AB-BCD4-8F7E-22E3-A8A592DCB945}"/>
          </ac:spMkLst>
        </pc:spChg>
        <pc:spChg chg="add mod">
          <ac:chgData name="Moganarengam, Vishnuvaradhan" userId="1b0f0a5a-69fa-48f4-9cde-77abc504ec95" providerId="ADAL" clId="{7C6E9676-6A06-E945-926C-3369530F698D}" dt="2023-09-02T02:02:44.156" v="3004" actId="1038"/>
          <ac:spMkLst>
            <pc:docMk/>
            <pc:sldMk cId="1545435297" sldId="291"/>
            <ac:spMk id="48" creationId="{53427F98-67D8-7026-01F8-05CD51031AC1}"/>
          </ac:spMkLst>
        </pc:spChg>
        <pc:spChg chg="add mod">
          <ac:chgData name="Moganarengam, Vishnuvaradhan" userId="1b0f0a5a-69fa-48f4-9cde-77abc504ec95" providerId="ADAL" clId="{7C6E9676-6A06-E945-926C-3369530F698D}" dt="2023-09-02T02:02:55.724" v="3007" actId="20577"/>
          <ac:spMkLst>
            <pc:docMk/>
            <pc:sldMk cId="1545435297" sldId="291"/>
            <ac:spMk id="49" creationId="{80E6BB2B-C22F-6CAA-05FD-D9469AC7865F}"/>
          </ac:spMkLst>
        </pc:spChg>
        <pc:spChg chg="add mod">
          <ac:chgData name="Moganarengam, Vishnuvaradhan" userId="1b0f0a5a-69fa-48f4-9cde-77abc504ec95" providerId="ADAL" clId="{7C6E9676-6A06-E945-926C-3369530F698D}" dt="2023-09-02T02:03:31.443" v="3014" actId="1076"/>
          <ac:spMkLst>
            <pc:docMk/>
            <pc:sldMk cId="1545435297" sldId="291"/>
            <ac:spMk id="50" creationId="{2A6383C5-521B-C1CF-9F89-4EC8D7D9128C}"/>
          </ac:spMkLst>
        </pc:spChg>
        <pc:spChg chg="add mod">
          <ac:chgData name="Moganarengam, Vishnuvaradhan" userId="1b0f0a5a-69fa-48f4-9cde-77abc504ec95" providerId="ADAL" clId="{7C6E9676-6A06-E945-926C-3369530F698D}" dt="2023-09-02T02:03:44.910" v="3016" actId="1076"/>
          <ac:spMkLst>
            <pc:docMk/>
            <pc:sldMk cId="1545435297" sldId="291"/>
            <ac:spMk id="51" creationId="{57D12880-8805-8C81-7629-517E59355D0D}"/>
          </ac:spMkLst>
        </pc:spChg>
        <pc:spChg chg="add mod">
          <ac:chgData name="Moganarengam, Vishnuvaradhan" userId="1b0f0a5a-69fa-48f4-9cde-77abc504ec95" providerId="ADAL" clId="{7C6E9676-6A06-E945-926C-3369530F698D}" dt="2023-09-02T02:03:51.194" v="3018" actId="1076"/>
          <ac:spMkLst>
            <pc:docMk/>
            <pc:sldMk cId="1545435297" sldId="291"/>
            <ac:spMk id="52" creationId="{9B76B28A-6050-F5EC-2632-F8D2599ED2A8}"/>
          </ac:spMkLst>
        </pc:spChg>
        <pc:grpChg chg="del mod">
          <ac:chgData name="Moganarengam, Vishnuvaradhan" userId="1b0f0a5a-69fa-48f4-9cde-77abc504ec95" providerId="ADAL" clId="{7C6E9676-6A06-E945-926C-3369530F698D}" dt="2023-09-01T21:40:38.641" v="2382"/>
          <ac:grpSpMkLst>
            <pc:docMk/>
            <pc:sldMk cId="1545435297" sldId="291"/>
            <ac:grpSpMk id="12" creationId="{FA853B7C-17A6-23BD-B1AA-169FC008A90C}"/>
          </ac:grpSpMkLst>
        </pc:grpChg>
        <pc:grpChg chg="del mod">
          <ac:chgData name="Moganarengam, Vishnuvaradhan" userId="1b0f0a5a-69fa-48f4-9cde-77abc504ec95" providerId="ADAL" clId="{7C6E9676-6A06-E945-926C-3369530F698D}" dt="2023-09-01T21:40:17.284" v="2378"/>
          <ac:grpSpMkLst>
            <pc:docMk/>
            <pc:sldMk cId="1545435297" sldId="291"/>
            <ac:grpSpMk id="15" creationId="{2F9ED16B-794F-5893-C668-C4CB6E785FBC}"/>
          </ac:grpSpMkLst>
        </pc:grpChg>
        <pc:grpChg chg="del mod">
          <ac:chgData name="Moganarengam, Vishnuvaradhan" userId="1b0f0a5a-69fa-48f4-9cde-77abc504ec95" providerId="ADAL" clId="{7C6E9676-6A06-E945-926C-3369530F698D}" dt="2023-09-01T21:40:40.055" v="2384"/>
          <ac:grpSpMkLst>
            <pc:docMk/>
            <pc:sldMk cId="1545435297" sldId="291"/>
            <ac:grpSpMk id="17" creationId="{39AEF07D-A49A-54E2-75A0-293A9E32DA81}"/>
          </ac:grpSpMkLst>
        </pc:grpChg>
        <pc:grpChg chg="mod">
          <ac:chgData name="Moganarengam, Vishnuvaradhan" userId="1b0f0a5a-69fa-48f4-9cde-77abc504ec95" providerId="ADAL" clId="{7C6E9676-6A06-E945-926C-3369530F698D}" dt="2023-09-01T21:40:38.641" v="2382"/>
          <ac:grpSpMkLst>
            <pc:docMk/>
            <pc:sldMk cId="1545435297" sldId="291"/>
            <ac:grpSpMk id="21" creationId="{8505C8DB-4355-95EE-FF38-1C5B12440708}"/>
          </ac:grpSpMkLst>
        </pc:grpChg>
        <pc:grpChg chg="del mod">
          <ac:chgData name="Moganarengam, Vishnuvaradhan" userId="1b0f0a5a-69fa-48f4-9cde-77abc504ec95" providerId="ADAL" clId="{7C6E9676-6A06-E945-926C-3369530F698D}" dt="2023-09-01T21:40:42.231" v="2386"/>
          <ac:grpSpMkLst>
            <pc:docMk/>
            <pc:sldMk cId="1545435297" sldId="291"/>
            <ac:grpSpMk id="23" creationId="{FAC1D4DE-8002-A6B8-0CFF-C771AA2D3F04}"/>
          </ac:grpSpMkLst>
        </pc:grpChg>
        <pc:grpChg chg="mod">
          <ac:chgData name="Moganarengam, Vishnuvaradhan" userId="1b0f0a5a-69fa-48f4-9cde-77abc504ec95" providerId="ADAL" clId="{7C6E9676-6A06-E945-926C-3369530F698D}" dt="2023-09-01T21:40:42.231" v="2386"/>
          <ac:grpSpMkLst>
            <pc:docMk/>
            <pc:sldMk cId="1545435297" sldId="291"/>
            <ac:grpSpMk id="25" creationId="{1388E505-DEEC-AAE5-B318-C2A6CAAE0C67}"/>
          </ac:grpSpMkLst>
        </pc:grpChg>
        <pc:grpChg chg="del mod">
          <ac:chgData name="Moganarengam, Vishnuvaradhan" userId="1b0f0a5a-69fa-48f4-9cde-77abc504ec95" providerId="ADAL" clId="{7C6E9676-6A06-E945-926C-3369530F698D}" dt="2023-09-02T02:01:27.153" v="2980"/>
          <ac:grpSpMkLst>
            <pc:docMk/>
            <pc:sldMk cId="1545435297" sldId="291"/>
            <ac:grpSpMk id="37" creationId="{CE08BB02-0D3F-2446-A0F0-3B0EE65DB131}"/>
          </ac:grpSpMkLst>
        </pc:grpChg>
        <pc:grpChg chg="del mod">
          <ac:chgData name="Moganarengam, Vishnuvaradhan" userId="1b0f0a5a-69fa-48f4-9cde-77abc504ec95" providerId="ADAL" clId="{7C6E9676-6A06-E945-926C-3369530F698D}" dt="2023-09-02T02:01:35.481" v="2983"/>
          <ac:grpSpMkLst>
            <pc:docMk/>
            <pc:sldMk cId="1545435297" sldId="291"/>
            <ac:grpSpMk id="40" creationId="{E884B327-D678-0F5B-8153-AFECE933E242}"/>
          </ac:grpSpMkLst>
        </pc:grpChg>
        <pc:grpChg chg="mod">
          <ac:chgData name="Moganarengam, Vishnuvaradhan" userId="1b0f0a5a-69fa-48f4-9cde-77abc504ec95" providerId="ADAL" clId="{7C6E9676-6A06-E945-926C-3369530F698D}" dt="2023-09-02T02:01:35.481" v="2983"/>
          <ac:grpSpMkLst>
            <pc:docMk/>
            <pc:sldMk cId="1545435297" sldId="291"/>
            <ac:grpSpMk id="43" creationId="{EEFEB47C-E520-3876-EB73-A1E51AE160DB}"/>
          </ac:grpSpMkLst>
        </pc:grpChg>
        <pc:picChg chg="add mod">
          <ac:chgData name="Moganarengam, Vishnuvaradhan" userId="1b0f0a5a-69fa-48f4-9cde-77abc504ec95" providerId="ADAL" clId="{7C6E9676-6A06-E945-926C-3369530F698D}" dt="2023-09-02T02:03:17.772" v="3012" actId="1076"/>
          <ac:picMkLst>
            <pc:docMk/>
            <pc:sldMk cId="1545435297" sldId="291"/>
            <ac:picMk id="4" creationId="{C0D08375-5261-57D3-776A-EE434F1C4168}"/>
          </ac:picMkLst>
        </pc:picChg>
        <pc:inkChg chg="add">
          <ac:chgData name="Moganarengam, Vishnuvaradhan" userId="1b0f0a5a-69fa-48f4-9cde-77abc504ec95" providerId="ADAL" clId="{7C6E9676-6A06-E945-926C-3369530F698D}" dt="2023-09-01T21:40:04.719" v="2370" actId="9405"/>
          <ac:inkMkLst>
            <pc:docMk/>
            <pc:sldMk cId="1545435297" sldId="291"/>
            <ac:inkMk id="9" creationId="{D70FE81C-AF42-134D-8BED-E520B38208EF}"/>
          </ac:inkMkLst>
        </pc:inkChg>
        <pc:inkChg chg="add mod">
          <ac:chgData name="Moganarengam, Vishnuvaradhan" userId="1b0f0a5a-69fa-48f4-9cde-77abc504ec95" providerId="ADAL" clId="{7C6E9676-6A06-E945-926C-3369530F698D}" dt="2023-09-01T21:40:38.641" v="2382"/>
          <ac:inkMkLst>
            <pc:docMk/>
            <pc:sldMk cId="1545435297" sldId="291"/>
            <ac:inkMk id="10" creationId="{3B2B67BA-E27C-30EE-A711-5A19C26432E8}"/>
          </ac:inkMkLst>
        </pc:inkChg>
        <pc:inkChg chg="add mod">
          <ac:chgData name="Moganarengam, Vishnuvaradhan" userId="1b0f0a5a-69fa-48f4-9cde-77abc504ec95" providerId="ADAL" clId="{7C6E9676-6A06-E945-926C-3369530F698D}" dt="2023-09-01T21:40:38.641" v="2382"/>
          <ac:inkMkLst>
            <pc:docMk/>
            <pc:sldMk cId="1545435297" sldId="291"/>
            <ac:inkMk id="11" creationId="{17809F7E-1730-8A92-6914-DB7510225BE1}"/>
          </ac:inkMkLst>
        </pc:inkChg>
        <pc:inkChg chg="add mod">
          <ac:chgData name="Moganarengam, Vishnuvaradhan" userId="1b0f0a5a-69fa-48f4-9cde-77abc504ec95" providerId="ADAL" clId="{7C6E9676-6A06-E945-926C-3369530F698D}" dt="2023-09-01T21:40:42.231" v="2386"/>
          <ac:inkMkLst>
            <pc:docMk/>
            <pc:sldMk cId="1545435297" sldId="291"/>
            <ac:inkMk id="13" creationId="{55E60EA1-AD81-9558-5EE4-3ECBEA0DEEBA}"/>
          </ac:inkMkLst>
        </pc:inkChg>
        <pc:inkChg chg="add mod">
          <ac:chgData name="Moganarengam, Vishnuvaradhan" userId="1b0f0a5a-69fa-48f4-9cde-77abc504ec95" providerId="ADAL" clId="{7C6E9676-6A06-E945-926C-3369530F698D}" dt="2023-09-01T21:40:42.231" v="2386"/>
          <ac:inkMkLst>
            <pc:docMk/>
            <pc:sldMk cId="1545435297" sldId="291"/>
            <ac:inkMk id="14" creationId="{AC4EF3BD-216E-1539-D1DA-6BE2591A5DD8}"/>
          </ac:inkMkLst>
        </pc:inkChg>
        <pc:inkChg chg="add mod">
          <ac:chgData name="Moganarengam, Vishnuvaradhan" userId="1b0f0a5a-69fa-48f4-9cde-77abc504ec95" providerId="ADAL" clId="{7C6E9676-6A06-E945-926C-3369530F698D}" dt="2023-09-01T21:40:42.231" v="2386"/>
          <ac:inkMkLst>
            <pc:docMk/>
            <pc:sldMk cId="1545435297" sldId="291"/>
            <ac:inkMk id="16" creationId="{85091E48-8548-6251-DDAB-64E843030DA4}"/>
          </ac:inkMkLst>
        </pc:inkChg>
        <pc:inkChg chg="add">
          <ac:chgData name="Moganarengam, Vishnuvaradhan" userId="1b0f0a5a-69fa-48f4-9cde-77abc504ec95" providerId="ADAL" clId="{7C6E9676-6A06-E945-926C-3369530F698D}" dt="2023-09-01T21:40:20.653" v="2379" actId="9405"/>
          <ac:inkMkLst>
            <pc:docMk/>
            <pc:sldMk cId="1545435297" sldId="291"/>
            <ac:inkMk id="18" creationId="{158A75F8-DBA1-5BDF-63F7-81A3DABDF6E2}"/>
          </ac:inkMkLst>
        </pc:inkChg>
        <pc:inkChg chg="add">
          <ac:chgData name="Moganarengam, Vishnuvaradhan" userId="1b0f0a5a-69fa-48f4-9cde-77abc504ec95" providerId="ADAL" clId="{7C6E9676-6A06-E945-926C-3369530F698D}" dt="2023-09-01T21:40:33.894" v="2380" actId="9405"/>
          <ac:inkMkLst>
            <pc:docMk/>
            <pc:sldMk cId="1545435297" sldId="291"/>
            <ac:inkMk id="19" creationId="{2ED6DCA4-FC06-6AAC-8CE3-B2D4299B559F}"/>
          </ac:inkMkLst>
        </pc:inkChg>
        <pc:inkChg chg="add mod">
          <ac:chgData name="Moganarengam, Vishnuvaradhan" userId="1b0f0a5a-69fa-48f4-9cde-77abc504ec95" providerId="ADAL" clId="{7C6E9676-6A06-E945-926C-3369530F698D}" dt="2023-09-01T21:40:38.641" v="2382"/>
          <ac:inkMkLst>
            <pc:docMk/>
            <pc:sldMk cId="1545435297" sldId="291"/>
            <ac:inkMk id="20" creationId="{C83CF0CE-B6A5-4F36-E583-73CBF70CDD1D}"/>
          </ac:inkMkLst>
        </pc:inkChg>
        <pc:inkChg chg="add mod">
          <ac:chgData name="Moganarengam, Vishnuvaradhan" userId="1b0f0a5a-69fa-48f4-9cde-77abc504ec95" providerId="ADAL" clId="{7C6E9676-6A06-E945-926C-3369530F698D}" dt="2023-09-01T21:40:42.231" v="2386"/>
          <ac:inkMkLst>
            <pc:docMk/>
            <pc:sldMk cId="1545435297" sldId="291"/>
            <ac:inkMk id="22" creationId="{3D0E6C4B-1D25-AE77-55E1-60B54A50C121}"/>
          </ac:inkMkLst>
        </pc:inkChg>
        <pc:inkChg chg="add mod">
          <ac:chgData name="Moganarengam, Vishnuvaradhan" userId="1b0f0a5a-69fa-48f4-9cde-77abc504ec95" providerId="ADAL" clId="{7C6E9676-6A06-E945-926C-3369530F698D}" dt="2023-09-01T21:40:42.231" v="2386"/>
          <ac:inkMkLst>
            <pc:docMk/>
            <pc:sldMk cId="1545435297" sldId="291"/>
            <ac:inkMk id="24" creationId="{BDFAAE39-1E53-9E2F-043A-B09F36708468}"/>
          </ac:inkMkLst>
        </pc:inkChg>
        <pc:inkChg chg="add mod">
          <ac:chgData name="Moganarengam, Vishnuvaradhan" userId="1b0f0a5a-69fa-48f4-9cde-77abc504ec95" providerId="ADAL" clId="{7C6E9676-6A06-E945-926C-3369530F698D}" dt="2023-09-02T02:01:35.481" v="2983"/>
          <ac:inkMkLst>
            <pc:docMk/>
            <pc:sldMk cId="1545435297" sldId="291"/>
            <ac:inkMk id="35" creationId="{3762249B-7193-E0F9-CBB7-FA1E80316DB2}"/>
          </ac:inkMkLst>
        </pc:inkChg>
        <pc:inkChg chg="add mod">
          <ac:chgData name="Moganarengam, Vishnuvaradhan" userId="1b0f0a5a-69fa-48f4-9cde-77abc504ec95" providerId="ADAL" clId="{7C6E9676-6A06-E945-926C-3369530F698D}" dt="2023-09-02T02:01:35.481" v="2983"/>
          <ac:inkMkLst>
            <pc:docMk/>
            <pc:sldMk cId="1545435297" sldId="291"/>
            <ac:inkMk id="36" creationId="{27F92EA2-5530-5CEB-4B16-86A40A57675F}"/>
          </ac:inkMkLst>
        </pc:inkChg>
        <pc:inkChg chg="add mod">
          <ac:chgData name="Moganarengam, Vishnuvaradhan" userId="1b0f0a5a-69fa-48f4-9cde-77abc504ec95" providerId="ADAL" clId="{7C6E9676-6A06-E945-926C-3369530F698D}" dt="2023-09-02T02:01:35.481" v="2983"/>
          <ac:inkMkLst>
            <pc:docMk/>
            <pc:sldMk cId="1545435297" sldId="291"/>
            <ac:inkMk id="38" creationId="{DD6BC1CE-E29E-A1F1-D3C4-7E78C48F851F}"/>
          </ac:inkMkLst>
        </pc:inkChg>
        <pc:inkChg chg="add mod">
          <ac:chgData name="Moganarengam, Vishnuvaradhan" userId="1b0f0a5a-69fa-48f4-9cde-77abc504ec95" providerId="ADAL" clId="{7C6E9676-6A06-E945-926C-3369530F698D}" dt="2023-09-02T02:01:35.481" v="2983"/>
          <ac:inkMkLst>
            <pc:docMk/>
            <pc:sldMk cId="1545435297" sldId="291"/>
            <ac:inkMk id="39" creationId="{56767AB9-483C-80A7-26B7-CC1DC028572C}"/>
          </ac:inkMkLst>
        </pc:inkChg>
        <pc:inkChg chg="add">
          <ac:chgData name="Moganarengam, Vishnuvaradhan" userId="1b0f0a5a-69fa-48f4-9cde-77abc504ec95" providerId="ADAL" clId="{7C6E9676-6A06-E945-926C-3369530F698D}" dt="2023-09-02T02:01:31.015" v="2981" actId="9405"/>
          <ac:inkMkLst>
            <pc:docMk/>
            <pc:sldMk cId="1545435297" sldId="291"/>
            <ac:inkMk id="41" creationId="{4958934B-714C-7C5A-2DB4-BCFA92276C58}"/>
          </ac:inkMkLst>
        </pc:inkChg>
        <pc:inkChg chg="add mod">
          <ac:chgData name="Moganarengam, Vishnuvaradhan" userId="1b0f0a5a-69fa-48f4-9cde-77abc504ec95" providerId="ADAL" clId="{7C6E9676-6A06-E945-926C-3369530F698D}" dt="2023-09-02T02:01:35.481" v="2983"/>
          <ac:inkMkLst>
            <pc:docMk/>
            <pc:sldMk cId="1545435297" sldId="291"/>
            <ac:inkMk id="42" creationId="{899E4A59-BC39-64DF-A9CD-AFD5A942AC80}"/>
          </ac:inkMkLst>
        </pc:inkChg>
        <pc:inkChg chg="add">
          <ac:chgData name="Moganarengam, Vishnuvaradhan" userId="1b0f0a5a-69fa-48f4-9cde-77abc504ec95" providerId="ADAL" clId="{7C6E9676-6A06-E945-926C-3369530F698D}" dt="2023-09-02T02:01:48.097" v="2984" actId="9405"/>
          <ac:inkMkLst>
            <pc:docMk/>
            <pc:sldMk cId="1545435297" sldId="291"/>
            <ac:inkMk id="44" creationId="{7EEA1354-B602-0CE9-98BF-05E0AEADD54F}"/>
          </ac:inkMkLst>
        </pc:inkChg>
        <pc:inkChg chg="add">
          <ac:chgData name="Moganarengam, Vishnuvaradhan" userId="1b0f0a5a-69fa-48f4-9cde-77abc504ec95" providerId="ADAL" clId="{7C6E9676-6A06-E945-926C-3369530F698D}" dt="2023-09-02T02:01:53.368" v="2985" actId="9405"/>
          <ac:inkMkLst>
            <pc:docMk/>
            <pc:sldMk cId="1545435297" sldId="291"/>
            <ac:inkMk id="45" creationId="{EAA0EDAB-C796-7D03-B750-1BFAD618B9C2}"/>
          </ac:inkMkLst>
        </pc:inkChg>
        <pc:inkChg chg="add">
          <ac:chgData name="Moganarengam, Vishnuvaradhan" userId="1b0f0a5a-69fa-48f4-9cde-77abc504ec95" providerId="ADAL" clId="{7C6E9676-6A06-E945-926C-3369530F698D}" dt="2023-09-02T02:01:58.345" v="2986" actId="9405"/>
          <ac:inkMkLst>
            <pc:docMk/>
            <pc:sldMk cId="1545435297" sldId="291"/>
            <ac:inkMk id="46" creationId="{16B2AE5A-6160-0CB1-C285-58781E585EAC}"/>
          </ac:inkMkLst>
        </pc:inkChg>
      </pc:sldChg>
      <pc:sldChg chg="addSp delSp modSp new mod">
        <pc:chgData name="Moganarengam, Vishnuvaradhan" userId="1b0f0a5a-69fa-48f4-9cde-77abc504ec95" providerId="ADAL" clId="{7C6E9676-6A06-E945-926C-3369530F698D}" dt="2023-09-02T02:00:33.972" v="2974" actId="20577"/>
        <pc:sldMkLst>
          <pc:docMk/>
          <pc:sldMk cId="3966553859" sldId="292"/>
        </pc:sldMkLst>
        <pc:spChg chg="del">
          <ac:chgData name="Moganarengam, Vishnuvaradhan" userId="1b0f0a5a-69fa-48f4-9cde-77abc504ec95" providerId="ADAL" clId="{7C6E9676-6A06-E945-926C-3369530F698D}" dt="2023-09-01T20:51:28.264" v="1706" actId="478"/>
          <ac:spMkLst>
            <pc:docMk/>
            <pc:sldMk cId="3966553859" sldId="292"/>
            <ac:spMk id="2" creationId="{043727B5-409B-3B17-7EC5-991E1A56CFC2}"/>
          </ac:spMkLst>
        </pc:spChg>
        <pc:spChg chg="del">
          <ac:chgData name="Moganarengam, Vishnuvaradhan" userId="1b0f0a5a-69fa-48f4-9cde-77abc504ec95" providerId="ADAL" clId="{7C6E9676-6A06-E945-926C-3369530F698D}" dt="2023-09-01T20:51:25.251" v="1705"/>
          <ac:spMkLst>
            <pc:docMk/>
            <pc:sldMk cId="3966553859" sldId="292"/>
            <ac:spMk id="3" creationId="{16810113-7DAC-A6A7-FF85-E30656BB7E53}"/>
          </ac:spMkLst>
        </pc:spChg>
        <pc:spChg chg="add mod">
          <ac:chgData name="Moganarengam, Vishnuvaradhan" userId="1b0f0a5a-69fa-48f4-9cde-77abc504ec95" providerId="ADAL" clId="{7C6E9676-6A06-E945-926C-3369530F698D}" dt="2023-09-01T20:52:49.940" v="1729" actId="14100"/>
          <ac:spMkLst>
            <pc:docMk/>
            <pc:sldMk cId="3966553859" sldId="292"/>
            <ac:spMk id="6" creationId="{38B5A1A2-C616-18E7-5536-3B45499E1977}"/>
          </ac:spMkLst>
        </pc:spChg>
        <pc:spChg chg="add mod">
          <ac:chgData name="Moganarengam, Vishnuvaradhan" userId="1b0f0a5a-69fa-48f4-9cde-77abc504ec95" providerId="ADAL" clId="{7C6E9676-6A06-E945-926C-3369530F698D}" dt="2023-09-01T20:52:45.657" v="1728" actId="14100"/>
          <ac:spMkLst>
            <pc:docMk/>
            <pc:sldMk cId="3966553859" sldId="292"/>
            <ac:spMk id="7" creationId="{1E5DD596-B4F3-04E0-DD2E-57F84205587F}"/>
          </ac:spMkLst>
        </pc:spChg>
        <pc:spChg chg="add mod">
          <ac:chgData name="Moganarengam, Vishnuvaradhan" userId="1b0f0a5a-69fa-48f4-9cde-77abc504ec95" providerId="ADAL" clId="{7C6E9676-6A06-E945-926C-3369530F698D}" dt="2023-09-01T20:53:37.645" v="1732" actId="14100"/>
          <ac:spMkLst>
            <pc:docMk/>
            <pc:sldMk cId="3966553859" sldId="292"/>
            <ac:spMk id="8" creationId="{7E4F7C8A-8AF7-8507-486E-DA63E02980BB}"/>
          </ac:spMkLst>
        </pc:spChg>
        <pc:spChg chg="add mod">
          <ac:chgData name="Moganarengam, Vishnuvaradhan" userId="1b0f0a5a-69fa-48f4-9cde-77abc504ec95" providerId="ADAL" clId="{7C6E9676-6A06-E945-926C-3369530F698D}" dt="2023-09-01T21:45:15.503" v="2435" actId="1076"/>
          <ac:spMkLst>
            <pc:docMk/>
            <pc:sldMk cId="3966553859" sldId="292"/>
            <ac:spMk id="13" creationId="{D3357AB5-91D7-3563-887B-E6583B26626C}"/>
          </ac:spMkLst>
        </pc:spChg>
        <pc:spChg chg="add mod">
          <ac:chgData name="Moganarengam, Vishnuvaradhan" userId="1b0f0a5a-69fa-48f4-9cde-77abc504ec95" providerId="ADAL" clId="{7C6E9676-6A06-E945-926C-3369530F698D}" dt="2023-09-01T21:45:09.954" v="2434" actId="1076"/>
          <ac:spMkLst>
            <pc:docMk/>
            <pc:sldMk cId="3966553859" sldId="292"/>
            <ac:spMk id="14" creationId="{FF7B9608-32AA-E12B-4ACB-9CC908457605}"/>
          </ac:spMkLst>
        </pc:spChg>
        <pc:spChg chg="add mod">
          <ac:chgData name="Moganarengam, Vishnuvaradhan" userId="1b0f0a5a-69fa-48f4-9cde-77abc504ec95" providerId="ADAL" clId="{7C6E9676-6A06-E945-926C-3369530F698D}" dt="2023-09-02T02:00:20.724" v="2964" actId="20577"/>
          <ac:spMkLst>
            <pc:docMk/>
            <pc:sldMk cId="3966553859" sldId="292"/>
            <ac:spMk id="24" creationId="{FC75DBD1-23D8-8AEF-ADA5-9A55C04EADB1}"/>
          </ac:spMkLst>
        </pc:spChg>
        <pc:spChg chg="add mod">
          <ac:chgData name="Moganarengam, Vishnuvaradhan" userId="1b0f0a5a-69fa-48f4-9cde-77abc504ec95" providerId="ADAL" clId="{7C6E9676-6A06-E945-926C-3369530F698D}" dt="2023-09-02T02:00:25.690" v="2968" actId="20577"/>
          <ac:spMkLst>
            <pc:docMk/>
            <pc:sldMk cId="3966553859" sldId="292"/>
            <ac:spMk id="25" creationId="{B94D4433-032B-F3C4-3DA2-A6F8FA872F6B}"/>
          </ac:spMkLst>
        </pc:spChg>
        <pc:spChg chg="add mod">
          <ac:chgData name="Moganarengam, Vishnuvaradhan" userId="1b0f0a5a-69fa-48f4-9cde-77abc504ec95" providerId="ADAL" clId="{7C6E9676-6A06-E945-926C-3369530F698D}" dt="2023-09-02T02:00:23.457" v="2966" actId="20577"/>
          <ac:spMkLst>
            <pc:docMk/>
            <pc:sldMk cId="3966553859" sldId="292"/>
            <ac:spMk id="26" creationId="{D399518B-9D5A-28F1-4E45-27726C1F382B}"/>
          </ac:spMkLst>
        </pc:spChg>
        <pc:spChg chg="add mod">
          <ac:chgData name="Moganarengam, Vishnuvaradhan" userId="1b0f0a5a-69fa-48f4-9cde-77abc504ec95" providerId="ADAL" clId="{7C6E9676-6A06-E945-926C-3369530F698D}" dt="2023-09-02T02:00:29.595" v="2970" actId="20577"/>
          <ac:spMkLst>
            <pc:docMk/>
            <pc:sldMk cId="3966553859" sldId="292"/>
            <ac:spMk id="27" creationId="{7FF3058F-D795-CA6C-F2B4-B1D5B1E823CD}"/>
          </ac:spMkLst>
        </pc:spChg>
        <pc:spChg chg="add mod">
          <ac:chgData name="Moganarengam, Vishnuvaradhan" userId="1b0f0a5a-69fa-48f4-9cde-77abc504ec95" providerId="ADAL" clId="{7C6E9676-6A06-E945-926C-3369530F698D}" dt="2023-09-02T01:57:41.724" v="2939" actId="571"/>
          <ac:spMkLst>
            <pc:docMk/>
            <pc:sldMk cId="3966553859" sldId="292"/>
            <ac:spMk id="28" creationId="{D0D5F64E-1AF5-A2D2-839A-BA09C600D6A1}"/>
          </ac:spMkLst>
        </pc:spChg>
        <pc:spChg chg="add mod">
          <ac:chgData name="Moganarengam, Vishnuvaradhan" userId="1b0f0a5a-69fa-48f4-9cde-77abc504ec95" providerId="ADAL" clId="{7C6E9676-6A06-E945-926C-3369530F698D}" dt="2023-09-02T02:00:33.972" v="2974" actId="20577"/>
          <ac:spMkLst>
            <pc:docMk/>
            <pc:sldMk cId="3966553859" sldId="292"/>
            <ac:spMk id="29" creationId="{10DB4BAE-0241-5A83-236B-5F33617CC93B}"/>
          </ac:spMkLst>
        </pc:spChg>
        <pc:spChg chg="add mod">
          <ac:chgData name="Moganarengam, Vishnuvaradhan" userId="1b0f0a5a-69fa-48f4-9cde-77abc504ec95" providerId="ADAL" clId="{7C6E9676-6A06-E945-926C-3369530F698D}" dt="2023-09-02T02:00:32.150" v="2972" actId="20577"/>
          <ac:spMkLst>
            <pc:docMk/>
            <pc:sldMk cId="3966553859" sldId="292"/>
            <ac:spMk id="30" creationId="{3BA79F55-0276-299F-4678-80E9DFEA3DFE}"/>
          </ac:spMkLst>
        </pc:spChg>
        <pc:grpChg chg="mod">
          <ac:chgData name="Moganarengam, Vishnuvaradhan" userId="1b0f0a5a-69fa-48f4-9cde-77abc504ec95" providerId="ADAL" clId="{7C6E9676-6A06-E945-926C-3369530F698D}" dt="2023-09-01T21:44:38.190" v="2427"/>
          <ac:grpSpMkLst>
            <pc:docMk/>
            <pc:sldMk cId="3966553859" sldId="292"/>
            <ac:grpSpMk id="12" creationId="{411D99BC-1049-9B0D-CF00-C0659B956322}"/>
          </ac:grpSpMkLst>
        </pc:grpChg>
        <pc:picChg chg="add mod">
          <ac:chgData name="Moganarengam, Vishnuvaradhan" userId="1b0f0a5a-69fa-48f4-9cde-77abc504ec95" providerId="ADAL" clId="{7C6E9676-6A06-E945-926C-3369530F698D}" dt="2023-09-02T01:57:37.735" v="2938" actId="1076"/>
          <ac:picMkLst>
            <pc:docMk/>
            <pc:sldMk cId="3966553859" sldId="292"/>
            <ac:picMk id="4" creationId="{09E504AA-50A4-0DE7-930D-E613CC83D2B6}"/>
          </ac:picMkLst>
        </pc:picChg>
        <pc:picChg chg="add del mod">
          <ac:chgData name="Moganarengam, Vishnuvaradhan" userId="1b0f0a5a-69fa-48f4-9cde-77abc504ec95" providerId="ADAL" clId="{7C6E9676-6A06-E945-926C-3369530F698D}" dt="2023-09-01T20:51:58.414" v="1716"/>
          <ac:picMkLst>
            <pc:docMk/>
            <pc:sldMk cId="3966553859" sldId="292"/>
            <ac:picMk id="5" creationId="{8FC547F1-EEEE-C740-25F1-508C45B2920C}"/>
          </ac:picMkLst>
        </pc:picChg>
        <pc:inkChg chg="add">
          <ac:chgData name="Moganarengam, Vishnuvaradhan" userId="1b0f0a5a-69fa-48f4-9cde-77abc504ec95" providerId="ADAL" clId="{7C6E9676-6A06-E945-926C-3369530F698D}" dt="2023-09-01T21:44:26.587" v="2424" actId="9405"/>
          <ac:inkMkLst>
            <pc:docMk/>
            <pc:sldMk cId="3966553859" sldId="292"/>
            <ac:inkMk id="9" creationId="{BF6BE4C5-3B2D-0CBB-771C-1CEDB669425A}"/>
          </ac:inkMkLst>
        </pc:inkChg>
        <pc:inkChg chg="add mod">
          <ac:chgData name="Moganarengam, Vishnuvaradhan" userId="1b0f0a5a-69fa-48f4-9cde-77abc504ec95" providerId="ADAL" clId="{7C6E9676-6A06-E945-926C-3369530F698D}" dt="2023-09-01T21:44:38.190" v="2427"/>
          <ac:inkMkLst>
            <pc:docMk/>
            <pc:sldMk cId="3966553859" sldId="292"/>
            <ac:inkMk id="10" creationId="{979E558F-2C06-EC11-4BCE-582A5938E5A6}"/>
          </ac:inkMkLst>
        </pc:inkChg>
        <pc:inkChg chg="add mod">
          <ac:chgData name="Moganarengam, Vishnuvaradhan" userId="1b0f0a5a-69fa-48f4-9cde-77abc504ec95" providerId="ADAL" clId="{7C6E9676-6A06-E945-926C-3369530F698D}" dt="2023-09-01T21:44:38.190" v="2427"/>
          <ac:inkMkLst>
            <pc:docMk/>
            <pc:sldMk cId="3966553859" sldId="292"/>
            <ac:inkMk id="11" creationId="{D6A67198-A638-1B9D-D54F-2253A8584F6C}"/>
          </ac:inkMkLst>
        </pc:inkChg>
        <pc:inkChg chg="add">
          <ac:chgData name="Moganarengam, Vishnuvaradhan" userId="1b0f0a5a-69fa-48f4-9cde-77abc504ec95" providerId="ADAL" clId="{7C6E9676-6A06-E945-926C-3369530F698D}" dt="2023-09-02T01:55:48.574" v="2919" actId="9405"/>
          <ac:inkMkLst>
            <pc:docMk/>
            <pc:sldMk cId="3966553859" sldId="292"/>
            <ac:inkMk id="15" creationId="{94290337-4C9B-4AD3-2C9F-AF627E8C434F}"/>
          </ac:inkMkLst>
        </pc:inkChg>
        <pc:inkChg chg="add">
          <ac:chgData name="Moganarengam, Vishnuvaradhan" userId="1b0f0a5a-69fa-48f4-9cde-77abc504ec95" providerId="ADAL" clId="{7C6E9676-6A06-E945-926C-3369530F698D}" dt="2023-09-02T01:55:54.141" v="2920" actId="9405"/>
          <ac:inkMkLst>
            <pc:docMk/>
            <pc:sldMk cId="3966553859" sldId="292"/>
            <ac:inkMk id="16" creationId="{D791697D-250E-E9D0-5BD9-B4FFC5018AEF}"/>
          </ac:inkMkLst>
        </pc:inkChg>
        <pc:inkChg chg="add">
          <ac:chgData name="Moganarengam, Vishnuvaradhan" userId="1b0f0a5a-69fa-48f4-9cde-77abc504ec95" providerId="ADAL" clId="{7C6E9676-6A06-E945-926C-3369530F698D}" dt="2023-09-02T01:55:57.973" v="2921" actId="9405"/>
          <ac:inkMkLst>
            <pc:docMk/>
            <pc:sldMk cId="3966553859" sldId="292"/>
            <ac:inkMk id="17" creationId="{AF9E5A64-13C2-8294-10B4-1DF46D7E2A25}"/>
          </ac:inkMkLst>
        </pc:inkChg>
        <pc:inkChg chg="add">
          <ac:chgData name="Moganarengam, Vishnuvaradhan" userId="1b0f0a5a-69fa-48f4-9cde-77abc504ec95" providerId="ADAL" clId="{7C6E9676-6A06-E945-926C-3369530F698D}" dt="2023-09-02T01:56:06.156" v="2922" actId="9405"/>
          <ac:inkMkLst>
            <pc:docMk/>
            <pc:sldMk cId="3966553859" sldId="292"/>
            <ac:inkMk id="18" creationId="{004C251F-B8C1-DDB9-000B-60E6AF74455E}"/>
          </ac:inkMkLst>
        </pc:inkChg>
        <pc:inkChg chg="add">
          <ac:chgData name="Moganarengam, Vishnuvaradhan" userId="1b0f0a5a-69fa-48f4-9cde-77abc504ec95" providerId="ADAL" clId="{7C6E9676-6A06-E945-926C-3369530F698D}" dt="2023-09-02T01:56:11.774" v="2923" actId="9405"/>
          <ac:inkMkLst>
            <pc:docMk/>
            <pc:sldMk cId="3966553859" sldId="292"/>
            <ac:inkMk id="19" creationId="{83339811-9406-478B-875E-F0D5D930BA08}"/>
          </ac:inkMkLst>
        </pc:inkChg>
        <pc:inkChg chg="add">
          <ac:chgData name="Moganarengam, Vishnuvaradhan" userId="1b0f0a5a-69fa-48f4-9cde-77abc504ec95" providerId="ADAL" clId="{7C6E9676-6A06-E945-926C-3369530F698D}" dt="2023-09-02T01:56:18.341" v="2924" actId="9405"/>
          <ac:inkMkLst>
            <pc:docMk/>
            <pc:sldMk cId="3966553859" sldId="292"/>
            <ac:inkMk id="20" creationId="{FD7ACB15-9E9A-6FA4-3329-6696EADEBE6A}"/>
          </ac:inkMkLst>
        </pc:inkChg>
        <pc:inkChg chg="add">
          <ac:chgData name="Moganarengam, Vishnuvaradhan" userId="1b0f0a5a-69fa-48f4-9cde-77abc504ec95" providerId="ADAL" clId="{7C6E9676-6A06-E945-926C-3369530F698D}" dt="2023-09-02T01:56:20.987" v="2925" actId="9405"/>
          <ac:inkMkLst>
            <pc:docMk/>
            <pc:sldMk cId="3966553859" sldId="292"/>
            <ac:inkMk id="21" creationId="{5B43F6DD-8B68-A3F4-62E5-E42699F9D519}"/>
          </ac:inkMkLst>
        </pc:inkChg>
        <pc:inkChg chg="add">
          <ac:chgData name="Moganarengam, Vishnuvaradhan" userId="1b0f0a5a-69fa-48f4-9cde-77abc504ec95" providerId="ADAL" clId="{7C6E9676-6A06-E945-926C-3369530F698D}" dt="2023-09-02T01:56:24.190" v="2926" actId="9405"/>
          <ac:inkMkLst>
            <pc:docMk/>
            <pc:sldMk cId="3966553859" sldId="292"/>
            <ac:inkMk id="22" creationId="{A686BD0C-17ED-5329-EE62-A3B0B1D1DAE7}"/>
          </ac:inkMkLst>
        </pc:inkChg>
        <pc:inkChg chg="add">
          <ac:chgData name="Moganarengam, Vishnuvaradhan" userId="1b0f0a5a-69fa-48f4-9cde-77abc504ec95" providerId="ADAL" clId="{7C6E9676-6A06-E945-926C-3369530F698D}" dt="2023-09-02T01:56:30.120" v="2927" actId="9405"/>
          <ac:inkMkLst>
            <pc:docMk/>
            <pc:sldMk cId="3966553859" sldId="292"/>
            <ac:inkMk id="23" creationId="{66138DB6-C67E-946A-BF60-33C50E2DB518}"/>
          </ac:inkMkLst>
        </pc:inkChg>
      </pc:sldChg>
      <pc:sldChg chg="addSp delSp modSp new mod">
        <pc:chgData name="Moganarengam, Vishnuvaradhan" userId="1b0f0a5a-69fa-48f4-9cde-77abc504ec95" providerId="ADAL" clId="{7C6E9676-6A06-E945-926C-3369530F698D}" dt="2023-09-01T21:06:59.046" v="1749" actId="1076"/>
        <pc:sldMkLst>
          <pc:docMk/>
          <pc:sldMk cId="627013986" sldId="293"/>
        </pc:sldMkLst>
        <pc:spChg chg="del">
          <ac:chgData name="Moganarengam, Vishnuvaradhan" userId="1b0f0a5a-69fa-48f4-9cde-77abc504ec95" providerId="ADAL" clId="{7C6E9676-6A06-E945-926C-3369530F698D}" dt="2023-09-01T21:00:16.037" v="1734"/>
          <ac:spMkLst>
            <pc:docMk/>
            <pc:sldMk cId="627013986" sldId="293"/>
            <ac:spMk id="3" creationId="{96F01E1E-EC2C-61B4-746E-50A52198F638}"/>
          </ac:spMkLst>
        </pc:spChg>
        <pc:spChg chg="add del mod">
          <ac:chgData name="Moganarengam, Vishnuvaradhan" userId="1b0f0a5a-69fa-48f4-9cde-77abc504ec95" providerId="ADAL" clId="{7C6E9676-6A06-E945-926C-3369530F698D}" dt="2023-09-01T21:06:31.825" v="1742"/>
          <ac:spMkLst>
            <pc:docMk/>
            <pc:sldMk cId="627013986" sldId="293"/>
            <ac:spMk id="7" creationId="{E422B0C0-0979-CA88-DAAC-9C1485D43348}"/>
          </ac:spMkLst>
        </pc:spChg>
        <pc:picChg chg="add del mod">
          <ac:chgData name="Moganarengam, Vishnuvaradhan" userId="1b0f0a5a-69fa-48f4-9cde-77abc504ec95" providerId="ADAL" clId="{7C6E9676-6A06-E945-926C-3369530F698D}" dt="2023-09-01T21:00:47.896" v="1741" actId="478"/>
          <ac:picMkLst>
            <pc:docMk/>
            <pc:sldMk cId="627013986" sldId="293"/>
            <ac:picMk id="5" creationId="{409B6B79-8152-5724-2987-459CE441E466}"/>
          </ac:picMkLst>
        </pc:picChg>
        <pc:picChg chg="add mod">
          <ac:chgData name="Moganarengam, Vishnuvaradhan" userId="1b0f0a5a-69fa-48f4-9cde-77abc504ec95" providerId="ADAL" clId="{7C6E9676-6A06-E945-926C-3369530F698D}" dt="2023-09-01T21:06:59.046" v="1749" actId="1076"/>
          <ac:picMkLst>
            <pc:docMk/>
            <pc:sldMk cId="627013986" sldId="293"/>
            <ac:picMk id="9" creationId="{E3D1A9D3-2EE0-1CFE-EB62-946E43076FB0}"/>
          </ac:picMkLst>
        </pc:picChg>
      </pc:sldChg>
      <pc:sldChg chg="modSp new mod">
        <pc:chgData name="Moganarengam, Vishnuvaradhan" userId="1b0f0a5a-69fa-48f4-9cde-77abc504ec95" providerId="ADAL" clId="{7C6E9676-6A06-E945-926C-3369530F698D}" dt="2023-09-01T21:09:48.525" v="1782" actId="20577"/>
        <pc:sldMkLst>
          <pc:docMk/>
          <pc:sldMk cId="33347313" sldId="294"/>
        </pc:sldMkLst>
        <pc:spChg chg="mod">
          <ac:chgData name="Moganarengam, Vishnuvaradhan" userId="1b0f0a5a-69fa-48f4-9cde-77abc504ec95" providerId="ADAL" clId="{7C6E9676-6A06-E945-926C-3369530F698D}" dt="2023-09-01T21:09:37.561" v="1779" actId="20577"/>
          <ac:spMkLst>
            <pc:docMk/>
            <pc:sldMk cId="33347313" sldId="294"/>
            <ac:spMk id="2" creationId="{7F180A85-447D-37D5-4131-F1AA171745A3}"/>
          </ac:spMkLst>
        </pc:spChg>
        <pc:spChg chg="mod">
          <ac:chgData name="Moganarengam, Vishnuvaradhan" userId="1b0f0a5a-69fa-48f4-9cde-77abc504ec95" providerId="ADAL" clId="{7C6E9676-6A06-E945-926C-3369530F698D}" dt="2023-09-01T21:09:48.525" v="1782" actId="20577"/>
          <ac:spMkLst>
            <pc:docMk/>
            <pc:sldMk cId="33347313" sldId="294"/>
            <ac:spMk id="3" creationId="{E600C810-E2BC-97DC-6151-E113616D6150}"/>
          </ac:spMkLst>
        </pc:spChg>
      </pc:sldChg>
      <pc:sldChg chg="addSp delSp modSp new mod">
        <pc:chgData name="Moganarengam, Vishnuvaradhan" userId="1b0f0a5a-69fa-48f4-9cde-77abc504ec95" providerId="ADAL" clId="{7C6E9676-6A06-E945-926C-3369530F698D}" dt="2023-09-01T21:30:43.764" v="1926" actId="1076"/>
        <pc:sldMkLst>
          <pc:docMk/>
          <pc:sldMk cId="2055023713" sldId="295"/>
        </pc:sldMkLst>
        <pc:spChg chg="mod">
          <ac:chgData name="Moganarengam, Vishnuvaradhan" userId="1b0f0a5a-69fa-48f4-9cde-77abc504ec95" providerId="ADAL" clId="{7C6E9676-6A06-E945-926C-3369530F698D}" dt="2023-09-01T21:27:30.075" v="1793" actId="20577"/>
          <ac:spMkLst>
            <pc:docMk/>
            <pc:sldMk cId="2055023713" sldId="295"/>
            <ac:spMk id="2" creationId="{0C70FF9E-9F62-A321-F74C-707C1BF5ABC7}"/>
          </ac:spMkLst>
        </pc:spChg>
        <pc:spChg chg="del">
          <ac:chgData name="Moganarengam, Vishnuvaradhan" userId="1b0f0a5a-69fa-48f4-9cde-77abc504ec95" providerId="ADAL" clId="{7C6E9676-6A06-E945-926C-3369530F698D}" dt="2023-09-01T21:27:41.183" v="1794"/>
          <ac:spMkLst>
            <pc:docMk/>
            <pc:sldMk cId="2055023713" sldId="295"/>
            <ac:spMk id="3" creationId="{D2A1247F-DA25-6DCF-AAE0-619F91353EE8}"/>
          </ac:spMkLst>
        </pc:spChg>
        <pc:spChg chg="add mod">
          <ac:chgData name="Moganarengam, Vishnuvaradhan" userId="1b0f0a5a-69fa-48f4-9cde-77abc504ec95" providerId="ADAL" clId="{7C6E9676-6A06-E945-926C-3369530F698D}" dt="2023-09-01T21:29:00.832" v="1843" actId="14100"/>
          <ac:spMkLst>
            <pc:docMk/>
            <pc:sldMk cId="2055023713" sldId="295"/>
            <ac:spMk id="6" creationId="{4C4B2E22-82F4-5CFD-B565-9BEF3D8B3680}"/>
          </ac:spMkLst>
        </pc:spChg>
        <pc:spChg chg="add mod">
          <ac:chgData name="Moganarengam, Vishnuvaradhan" userId="1b0f0a5a-69fa-48f4-9cde-77abc504ec95" providerId="ADAL" clId="{7C6E9676-6A06-E945-926C-3369530F698D}" dt="2023-09-01T21:28:57.015" v="1842" actId="1076"/>
          <ac:spMkLst>
            <pc:docMk/>
            <pc:sldMk cId="2055023713" sldId="295"/>
            <ac:spMk id="7" creationId="{7A66F90F-7EAE-5978-77DC-823BC9F7F6AA}"/>
          </ac:spMkLst>
        </pc:spChg>
        <pc:spChg chg="add mod">
          <ac:chgData name="Moganarengam, Vishnuvaradhan" userId="1b0f0a5a-69fa-48f4-9cde-77abc504ec95" providerId="ADAL" clId="{7C6E9676-6A06-E945-926C-3369530F698D}" dt="2023-09-01T21:28:27.997" v="1815" actId="1076"/>
          <ac:spMkLst>
            <pc:docMk/>
            <pc:sldMk cId="2055023713" sldId="295"/>
            <ac:spMk id="8" creationId="{9F489C9C-BF79-1F92-A042-5A3AF14E84E5}"/>
          </ac:spMkLst>
        </pc:spChg>
        <pc:spChg chg="add mod">
          <ac:chgData name="Moganarengam, Vishnuvaradhan" userId="1b0f0a5a-69fa-48f4-9cde-77abc504ec95" providerId="ADAL" clId="{7C6E9676-6A06-E945-926C-3369530F698D}" dt="2023-09-01T21:28:49.932" v="1841" actId="1076"/>
          <ac:spMkLst>
            <pc:docMk/>
            <pc:sldMk cId="2055023713" sldId="295"/>
            <ac:spMk id="9" creationId="{5C0B9B45-EF11-92A5-81F3-A6504816323E}"/>
          </ac:spMkLst>
        </pc:spChg>
        <pc:spChg chg="add mod">
          <ac:chgData name="Moganarengam, Vishnuvaradhan" userId="1b0f0a5a-69fa-48f4-9cde-77abc504ec95" providerId="ADAL" clId="{7C6E9676-6A06-E945-926C-3369530F698D}" dt="2023-09-01T21:29:16.265" v="1847" actId="1076"/>
          <ac:spMkLst>
            <pc:docMk/>
            <pc:sldMk cId="2055023713" sldId="295"/>
            <ac:spMk id="10" creationId="{471CAC06-C789-39D6-D598-30DC35495326}"/>
          </ac:spMkLst>
        </pc:spChg>
        <pc:spChg chg="add mod">
          <ac:chgData name="Moganarengam, Vishnuvaradhan" userId="1b0f0a5a-69fa-48f4-9cde-77abc504ec95" providerId="ADAL" clId="{7C6E9676-6A06-E945-926C-3369530F698D}" dt="2023-09-01T21:29:27.982" v="1859" actId="1076"/>
          <ac:spMkLst>
            <pc:docMk/>
            <pc:sldMk cId="2055023713" sldId="295"/>
            <ac:spMk id="11" creationId="{CCE0B567-8E6C-27A2-4FB5-9A02E532EA6B}"/>
          </ac:spMkLst>
        </pc:spChg>
        <pc:spChg chg="add mod">
          <ac:chgData name="Moganarengam, Vishnuvaradhan" userId="1b0f0a5a-69fa-48f4-9cde-77abc504ec95" providerId="ADAL" clId="{7C6E9676-6A06-E945-926C-3369530F698D}" dt="2023-09-01T21:29:35.196" v="1861" actId="1076"/>
          <ac:spMkLst>
            <pc:docMk/>
            <pc:sldMk cId="2055023713" sldId="295"/>
            <ac:spMk id="12" creationId="{9A3833C5-2A28-6BFE-1FE8-F951642D6A2C}"/>
          </ac:spMkLst>
        </pc:spChg>
        <pc:spChg chg="add mod">
          <ac:chgData name="Moganarengam, Vishnuvaradhan" userId="1b0f0a5a-69fa-48f4-9cde-77abc504ec95" providerId="ADAL" clId="{7C6E9676-6A06-E945-926C-3369530F698D}" dt="2023-09-01T21:29:52.048" v="1880" actId="1076"/>
          <ac:spMkLst>
            <pc:docMk/>
            <pc:sldMk cId="2055023713" sldId="295"/>
            <ac:spMk id="13" creationId="{108716E7-4573-9506-62F3-34DEE4D25706}"/>
          </ac:spMkLst>
        </pc:spChg>
        <pc:spChg chg="add mod">
          <ac:chgData name="Moganarengam, Vishnuvaradhan" userId="1b0f0a5a-69fa-48f4-9cde-77abc504ec95" providerId="ADAL" clId="{7C6E9676-6A06-E945-926C-3369530F698D}" dt="2023-09-01T21:30:21.916" v="1884" actId="14100"/>
          <ac:spMkLst>
            <pc:docMk/>
            <pc:sldMk cId="2055023713" sldId="295"/>
            <ac:spMk id="14" creationId="{061A111B-FFD4-A102-5800-C8288B5A2E93}"/>
          </ac:spMkLst>
        </pc:spChg>
        <pc:spChg chg="add mod">
          <ac:chgData name="Moganarengam, Vishnuvaradhan" userId="1b0f0a5a-69fa-48f4-9cde-77abc504ec95" providerId="ADAL" clId="{7C6E9676-6A06-E945-926C-3369530F698D}" dt="2023-09-01T21:30:43.764" v="1926" actId="1076"/>
          <ac:spMkLst>
            <pc:docMk/>
            <pc:sldMk cId="2055023713" sldId="295"/>
            <ac:spMk id="15" creationId="{5C0F3568-DF50-4A04-12D3-91022932F65A}"/>
          </ac:spMkLst>
        </pc:spChg>
        <pc:picChg chg="add mod">
          <ac:chgData name="Moganarengam, Vishnuvaradhan" userId="1b0f0a5a-69fa-48f4-9cde-77abc504ec95" providerId="ADAL" clId="{7C6E9676-6A06-E945-926C-3369530F698D}" dt="2023-09-01T21:27:47.683" v="1799" actId="1076"/>
          <ac:picMkLst>
            <pc:docMk/>
            <pc:sldMk cId="2055023713" sldId="295"/>
            <ac:picMk id="5" creationId="{4B82EE1C-9FE2-6D42-7720-4C0439B09FCE}"/>
          </ac:picMkLst>
        </pc:picChg>
      </pc:sldChg>
      <pc:sldChg chg="modSp new del mod">
        <pc:chgData name="Moganarengam, Vishnuvaradhan" userId="1b0f0a5a-69fa-48f4-9cde-77abc504ec95" providerId="ADAL" clId="{7C6E9676-6A06-E945-926C-3369530F698D}" dt="2023-09-01T21:08:59.716" v="1756" actId="2696"/>
        <pc:sldMkLst>
          <pc:docMk/>
          <pc:sldMk cId="3476425705" sldId="295"/>
        </pc:sldMkLst>
        <pc:spChg chg="mod">
          <ac:chgData name="Moganarengam, Vishnuvaradhan" userId="1b0f0a5a-69fa-48f4-9cde-77abc504ec95" providerId="ADAL" clId="{7C6E9676-6A06-E945-926C-3369530F698D}" dt="2023-09-01T21:08:58.951" v="1755" actId="5793"/>
          <ac:spMkLst>
            <pc:docMk/>
            <pc:sldMk cId="3476425705" sldId="295"/>
            <ac:spMk id="3" creationId="{3A714377-13F5-64AB-E185-1D10D27BDD77}"/>
          </ac:spMkLst>
        </pc:spChg>
      </pc:sldChg>
      <pc:sldChg chg="modSp new mod">
        <pc:chgData name="Moganarengam, Vishnuvaradhan" userId="1b0f0a5a-69fa-48f4-9cde-77abc504ec95" providerId="ADAL" clId="{7C6E9676-6A06-E945-926C-3369530F698D}" dt="2023-09-01T21:32:43.713" v="1969" actId="108"/>
        <pc:sldMkLst>
          <pc:docMk/>
          <pc:sldMk cId="3761648995" sldId="296"/>
        </pc:sldMkLst>
        <pc:spChg chg="mod">
          <ac:chgData name="Moganarengam, Vishnuvaradhan" userId="1b0f0a5a-69fa-48f4-9cde-77abc504ec95" providerId="ADAL" clId="{7C6E9676-6A06-E945-926C-3369530F698D}" dt="2023-09-01T21:32:05.327" v="1956" actId="20577"/>
          <ac:spMkLst>
            <pc:docMk/>
            <pc:sldMk cId="3761648995" sldId="296"/>
            <ac:spMk id="2" creationId="{DB67665C-5720-D9AC-9900-36E958C6C2FF}"/>
          </ac:spMkLst>
        </pc:spChg>
        <pc:spChg chg="mod">
          <ac:chgData name="Moganarengam, Vishnuvaradhan" userId="1b0f0a5a-69fa-48f4-9cde-77abc504ec95" providerId="ADAL" clId="{7C6E9676-6A06-E945-926C-3369530F698D}" dt="2023-09-01T21:32:43.713" v="1969" actId="108"/>
          <ac:spMkLst>
            <pc:docMk/>
            <pc:sldMk cId="3761648995" sldId="296"/>
            <ac:spMk id="3" creationId="{506A9B4B-D49B-C09B-4C83-7BBD3C9D7141}"/>
          </ac:spMkLst>
        </pc:spChg>
      </pc:sldChg>
      <pc:sldChg chg="addSp modSp new mod">
        <pc:chgData name="Moganarengam, Vishnuvaradhan" userId="1b0f0a5a-69fa-48f4-9cde-77abc504ec95" providerId="ADAL" clId="{7C6E9676-6A06-E945-926C-3369530F698D}" dt="2023-09-01T21:39:06.033" v="2369" actId="14100"/>
        <pc:sldMkLst>
          <pc:docMk/>
          <pc:sldMk cId="2796068696" sldId="297"/>
        </pc:sldMkLst>
        <pc:spChg chg="mod">
          <ac:chgData name="Moganarengam, Vishnuvaradhan" userId="1b0f0a5a-69fa-48f4-9cde-77abc504ec95" providerId="ADAL" clId="{7C6E9676-6A06-E945-926C-3369530F698D}" dt="2023-09-01T21:33:33.347" v="1994" actId="20577"/>
          <ac:spMkLst>
            <pc:docMk/>
            <pc:sldMk cId="2796068696" sldId="297"/>
            <ac:spMk id="2" creationId="{E7C39DFC-F545-5636-7BD6-B99704A50289}"/>
          </ac:spMkLst>
        </pc:spChg>
        <pc:spChg chg="mod">
          <ac:chgData name="Moganarengam, Vishnuvaradhan" userId="1b0f0a5a-69fa-48f4-9cde-77abc504ec95" providerId="ADAL" clId="{7C6E9676-6A06-E945-926C-3369530F698D}" dt="2023-09-01T21:36:14.174" v="2273" actId="20577"/>
          <ac:spMkLst>
            <pc:docMk/>
            <pc:sldMk cId="2796068696" sldId="297"/>
            <ac:spMk id="3" creationId="{9B6A6DC9-89E7-4C04-C6A3-5DAD9C02BA23}"/>
          </ac:spMkLst>
        </pc:spChg>
        <pc:spChg chg="add mod">
          <ac:chgData name="Moganarengam, Vishnuvaradhan" userId="1b0f0a5a-69fa-48f4-9cde-77abc504ec95" providerId="ADAL" clId="{7C6E9676-6A06-E945-926C-3369530F698D}" dt="2023-09-01T21:39:06.033" v="2369" actId="14100"/>
          <ac:spMkLst>
            <pc:docMk/>
            <pc:sldMk cId="2796068696" sldId="297"/>
            <ac:spMk id="6" creationId="{3F288A0A-150D-6E54-8AEC-7FE38D04EA8D}"/>
          </ac:spMkLst>
        </pc:spChg>
        <pc:spChg chg="add mod">
          <ac:chgData name="Moganarengam, Vishnuvaradhan" userId="1b0f0a5a-69fa-48f4-9cde-77abc504ec95" providerId="ADAL" clId="{7C6E9676-6A06-E945-926C-3369530F698D}" dt="2023-09-01T21:38:49.361" v="2367" actId="1076"/>
          <ac:spMkLst>
            <pc:docMk/>
            <pc:sldMk cId="2796068696" sldId="297"/>
            <ac:spMk id="7" creationId="{35834984-5169-B3CC-AF58-E6C921430607}"/>
          </ac:spMkLst>
        </pc:spChg>
        <pc:picChg chg="add mod">
          <ac:chgData name="Moganarengam, Vishnuvaradhan" userId="1b0f0a5a-69fa-48f4-9cde-77abc504ec95" providerId="ADAL" clId="{7C6E9676-6A06-E945-926C-3369530F698D}" dt="2023-09-01T21:37:29.147" v="2280" actId="1076"/>
          <ac:picMkLst>
            <pc:docMk/>
            <pc:sldMk cId="2796068696" sldId="297"/>
            <ac:picMk id="5" creationId="{3FB4293D-9500-D39A-5229-9776909C67C6}"/>
          </ac:picMkLst>
        </pc:picChg>
      </pc:sldChg>
      <pc:sldChg chg="addSp delSp modSp new mod">
        <pc:chgData name="Moganarengam, Vishnuvaradhan" userId="1b0f0a5a-69fa-48f4-9cde-77abc504ec95" providerId="ADAL" clId="{7C6E9676-6A06-E945-926C-3369530F698D}" dt="2023-09-02T02:07:09.653" v="3047" actId="1036"/>
        <pc:sldMkLst>
          <pc:docMk/>
          <pc:sldMk cId="3154853166" sldId="298"/>
        </pc:sldMkLst>
        <pc:spChg chg="del">
          <ac:chgData name="Moganarengam, Vishnuvaradhan" userId="1b0f0a5a-69fa-48f4-9cde-77abc504ec95" providerId="ADAL" clId="{7C6E9676-6A06-E945-926C-3369530F698D}" dt="2023-09-01T21:45:49.915" v="2438"/>
          <ac:spMkLst>
            <pc:docMk/>
            <pc:sldMk cId="3154853166" sldId="298"/>
            <ac:spMk id="3" creationId="{79A448E4-F481-774A-413A-371F0B20D41E}"/>
          </ac:spMkLst>
        </pc:spChg>
        <pc:spChg chg="add mod">
          <ac:chgData name="Moganarengam, Vishnuvaradhan" userId="1b0f0a5a-69fa-48f4-9cde-77abc504ec95" providerId="ADAL" clId="{7C6E9676-6A06-E945-926C-3369530F698D}" dt="2023-09-01T21:43:44.285" v="2423"/>
          <ac:spMkLst>
            <pc:docMk/>
            <pc:sldMk cId="3154853166" sldId="298"/>
            <ac:spMk id="12" creationId="{05A6875D-ECFB-3474-2DFE-A755756823F2}"/>
          </ac:spMkLst>
        </pc:spChg>
        <pc:spChg chg="add mod">
          <ac:chgData name="Moganarengam, Vishnuvaradhan" userId="1b0f0a5a-69fa-48f4-9cde-77abc504ec95" providerId="ADAL" clId="{7C6E9676-6A06-E945-926C-3369530F698D}" dt="2023-09-01T21:43:44.285" v="2423"/>
          <ac:spMkLst>
            <pc:docMk/>
            <pc:sldMk cId="3154853166" sldId="298"/>
            <ac:spMk id="13" creationId="{2D8256E9-F6B0-6ABE-AEFE-D395B1AB6747}"/>
          </ac:spMkLst>
        </pc:spChg>
        <pc:spChg chg="add mod">
          <ac:chgData name="Moganarengam, Vishnuvaradhan" userId="1b0f0a5a-69fa-48f4-9cde-77abc504ec95" providerId="ADAL" clId="{7C6E9676-6A06-E945-926C-3369530F698D}" dt="2023-09-01T21:43:44.285" v="2423"/>
          <ac:spMkLst>
            <pc:docMk/>
            <pc:sldMk cId="3154853166" sldId="298"/>
            <ac:spMk id="15" creationId="{0AFCE686-BD1D-2114-E7A8-8F475E5B3A22}"/>
          </ac:spMkLst>
        </pc:spChg>
        <pc:spChg chg="add mod">
          <ac:chgData name="Moganarengam, Vishnuvaradhan" userId="1b0f0a5a-69fa-48f4-9cde-77abc504ec95" providerId="ADAL" clId="{7C6E9676-6A06-E945-926C-3369530F698D}" dt="2023-09-01T21:43:44.285" v="2423"/>
          <ac:spMkLst>
            <pc:docMk/>
            <pc:sldMk cId="3154853166" sldId="298"/>
            <ac:spMk id="18" creationId="{FEE137C3-FA20-C0E9-A722-E2BED1669F58}"/>
          </ac:spMkLst>
        </pc:spChg>
        <pc:spChg chg="add del mod">
          <ac:chgData name="Moganarengam, Vishnuvaradhan" userId="1b0f0a5a-69fa-48f4-9cde-77abc504ec95" providerId="ADAL" clId="{7C6E9676-6A06-E945-926C-3369530F698D}" dt="2023-09-01T21:45:43.485" v="2436" actId="478"/>
          <ac:spMkLst>
            <pc:docMk/>
            <pc:sldMk cId="3154853166" sldId="298"/>
            <ac:spMk id="19" creationId="{2C82F1B6-D942-9612-4144-12D24E1A9F0B}"/>
          </ac:spMkLst>
        </pc:spChg>
        <pc:spChg chg="add del mod">
          <ac:chgData name="Moganarengam, Vishnuvaradhan" userId="1b0f0a5a-69fa-48f4-9cde-77abc504ec95" providerId="ADAL" clId="{7C6E9676-6A06-E945-926C-3369530F698D}" dt="2023-09-01T21:45:46.950" v="2437" actId="478"/>
          <ac:spMkLst>
            <pc:docMk/>
            <pc:sldMk cId="3154853166" sldId="298"/>
            <ac:spMk id="20" creationId="{B52696AB-23A8-DB2B-291A-C34CEE988F8C}"/>
          </ac:spMkLst>
        </pc:spChg>
        <pc:spChg chg="add mod">
          <ac:chgData name="Moganarengam, Vishnuvaradhan" userId="1b0f0a5a-69fa-48f4-9cde-77abc504ec95" providerId="ADAL" clId="{7C6E9676-6A06-E945-926C-3369530F698D}" dt="2023-09-01T21:46:29.620" v="2447" actId="1076"/>
          <ac:spMkLst>
            <pc:docMk/>
            <pc:sldMk cId="3154853166" sldId="298"/>
            <ac:spMk id="21" creationId="{9C9BA92C-F540-9124-5667-798604832F15}"/>
          </ac:spMkLst>
        </pc:spChg>
        <pc:spChg chg="add mod">
          <ac:chgData name="Moganarengam, Vishnuvaradhan" userId="1b0f0a5a-69fa-48f4-9cde-77abc504ec95" providerId="ADAL" clId="{7C6E9676-6A06-E945-926C-3369530F698D}" dt="2023-09-01T21:46:51.904" v="2456" actId="14100"/>
          <ac:spMkLst>
            <pc:docMk/>
            <pc:sldMk cId="3154853166" sldId="298"/>
            <ac:spMk id="22" creationId="{635F9F05-5802-048E-42AD-892C566E9B47}"/>
          </ac:spMkLst>
        </pc:spChg>
        <pc:spChg chg="add mod">
          <ac:chgData name="Moganarengam, Vishnuvaradhan" userId="1b0f0a5a-69fa-48f4-9cde-77abc504ec95" providerId="ADAL" clId="{7C6E9676-6A06-E945-926C-3369530F698D}" dt="2023-09-01T21:47:08.551" v="2460" actId="14100"/>
          <ac:spMkLst>
            <pc:docMk/>
            <pc:sldMk cId="3154853166" sldId="298"/>
            <ac:spMk id="23" creationId="{E3FCF3AD-A202-0DB6-229A-FAB33D0947DE}"/>
          </ac:spMkLst>
        </pc:spChg>
        <pc:spChg chg="add mod">
          <ac:chgData name="Moganarengam, Vishnuvaradhan" userId="1b0f0a5a-69fa-48f4-9cde-77abc504ec95" providerId="ADAL" clId="{7C6E9676-6A06-E945-926C-3369530F698D}" dt="2023-09-01T21:47:30.553" v="2463" actId="14100"/>
          <ac:spMkLst>
            <pc:docMk/>
            <pc:sldMk cId="3154853166" sldId="298"/>
            <ac:spMk id="24" creationId="{5FC27C5F-2E03-C701-D150-797B37B28200}"/>
          </ac:spMkLst>
        </pc:spChg>
        <pc:spChg chg="add mod">
          <ac:chgData name="Moganarengam, Vishnuvaradhan" userId="1b0f0a5a-69fa-48f4-9cde-77abc504ec95" providerId="ADAL" clId="{7C6E9676-6A06-E945-926C-3369530F698D}" dt="2023-09-01T21:48:02.586" v="2469" actId="14100"/>
          <ac:spMkLst>
            <pc:docMk/>
            <pc:sldMk cId="3154853166" sldId="298"/>
            <ac:spMk id="25" creationId="{671AABB6-97AB-947B-77A8-4CFA2A1064EF}"/>
          </ac:spMkLst>
        </pc:spChg>
        <pc:spChg chg="add mod">
          <ac:chgData name="Moganarengam, Vishnuvaradhan" userId="1b0f0a5a-69fa-48f4-9cde-77abc504ec95" providerId="ADAL" clId="{7C6E9676-6A06-E945-926C-3369530F698D}" dt="2023-09-02T02:05:45.770" v="3028" actId="1076"/>
          <ac:spMkLst>
            <pc:docMk/>
            <pc:sldMk cId="3154853166" sldId="298"/>
            <ac:spMk id="33" creationId="{D98A2CF1-46B0-E646-7112-E96C858C65E5}"/>
          </ac:spMkLst>
        </pc:spChg>
        <pc:spChg chg="add mod">
          <ac:chgData name="Moganarengam, Vishnuvaradhan" userId="1b0f0a5a-69fa-48f4-9cde-77abc504ec95" providerId="ADAL" clId="{7C6E9676-6A06-E945-926C-3369530F698D}" dt="2023-09-02T02:05:56.217" v="3030" actId="1076"/>
          <ac:spMkLst>
            <pc:docMk/>
            <pc:sldMk cId="3154853166" sldId="298"/>
            <ac:spMk id="34" creationId="{15456019-0B9F-8A4E-61A3-A7FE5DFC578E}"/>
          </ac:spMkLst>
        </pc:spChg>
        <pc:spChg chg="add mod">
          <ac:chgData name="Moganarengam, Vishnuvaradhan" userId="1b0f0a5a-69fa-48f4-9cde-77abc504ec95" providerId="ADAL" clId="{7C6E9676-6A06-E945-926C-3369530F698D}" dt="2023-09-02T02:06:06.603" v="3032" actId="1076"/>
          <ac:spMkLst>
            <pc:docMk/>
            <pc:sldMk cId="3154853166" sldId="298"/>
            <ac:spMk id="35" creationId="{7E8BE427-A926-75FB-EE90-B9199F2AC019}"/>
          </ac:spMkLst>
        </pc:spChg>
        <pc:spChg chg="add mod">
          <ac:chgData name="Moganarengam, Vishnuvaradhan" userId="1b0f0a5a-69fa-48f4-9cde-77abc504ec95" providerId="ADAL" clId="{7C6E9676-6A06-E945-926C-3369530F698D}" dt="2023-09-02T02:06:43.182" v="3040" actId="1035"/>
          <ac:spMkLst>
            <pc:docMk/>
            <pc:sldMk cId="3154853166" sldId="298"/>
            <ac:spMk id="36" creationId="{3FFE9172-45FA-E5DC-1F4E-6208967C59AC}"/>
          </ac:spMkLst>
        </pc:spChg>
        <pc:spChg chg="add mod">
          <ac:chgData name="Moganarengam, Vishnuvaradhan" userId="1b0f0a5a-69fa-48f4-9cde-77abc504ec95" providerId="ADAL" clId="{7C6E9676-6A06-E945-926C-3369530F698D}" dt="2023-09-02T02:06:57.275" v="3043" actId="1037"/>
          <ac:spMkLst>
            <pc:docMk/>
            <pc:sldMk cId="3154853166" sldId="298"/>
            <ac:spMk id="37" creationId="{E9FB60D1-2363-36B3-7B46-045105276A52}"/>
          </ac:spMkLst>
        </pc:spChg>
        <pc:spChg chg="add mod">
          <ac:chgData name="Moganarengam, Vishnuvaradhan" userId="1b0f0a5a-69fa-48f4-9cde-77abc504ec95" providerId="ADAL" clId="{7C6E9676-6A06-E945-926C-3369530F698D}" dt="2023-09-02T02:07:09.653" v="3047" actId="1036"/>
          <ac:spMkLst>
            <pc:docMk/>
            <pc:sldMk cId="3154853166" sldId="298"/>
            <ac:spMk id="38" creationId="{7C357EEB-8ED4-319F-AAF0-9D337428E578}"/>
          </ac:spMkLst>
        </pc:spChg>
        <pc:grpChg chg="add mod">
          <ac:chgData name="Moganarengam, Vishnuvaradhan" userId="1b0f0a5a-69fa-48f4-9cde-77abc504ec95" providerId="ADAL" clId="{7C6E9676-6A06-E945-926C-3369530F698D}" dt="2023-09-01T21:43:44.285" v="2423"/>
          <ac:grpSpMkLst>
            <pc:docMk/>
            <pc:sldMk cId="3154853166" sldId="298"/>
            <ac:grpSpMk id="5" creationId="{D47091C1-07AB-B87F-D515-D12E96B0FCCC}"/>
          </ac:grpSpMkLst>
        </pc:grpChg>
        <pc:grpChg chg="add mod">
          <ac:chgData name="Moganarengam, Vishnuvaradhan" userId="1b0f0a5a-69fa-48f4-9cde-77abc504ec95" providerId="ADAL" clId="{7C6E9676-6A06-E945-926C-3369530F698D}" dt="2023-09-01T21:43:44.285" v="2423"/>
          <ac:grpSpMkLst>
            <pc:docMk/>
            <pc:sldMk cId="3154853166" sldId="298"/>
            <ac:grpSpMk id="8" creationId="{6C2FE4EC-8D56-EFD0-7F8D-A1E3F633240D}"/>
          </ac:grpSpMkLst>
        </pc:grpChg>
        <pc:picChg chg="add mod">
          <ac:chgData name="Moganarengam, Vishnuvaradhan" userId="1b0f0a5a-69fa-48f4-9cde-77abc504ec95" providerId="ADAL" clId="{7C6E9676-6A06-E945-926C-3369530F698D}" dt="2023-09-01T21:43:44.285" v="2423"/>
          <ac:picMkLst>
            <pc:docMk/>
            <pc:sldMk cId="3154853166" sldId="298"/>
            <ac:picMk id="4" creationId="{7CA45AAB-CEB4-6EB6-A56A-37F4AE47C388}"/>
          </ac:picMkLst>
        </pc:picChg>
        <pc:inkChg chg="mod">
          <ac:chgData name="Moganarengam, Vishnuvaradhan" userId="1b0f0a5a-69fa-48f4-9cde-77abc504ec95" providerId="ADAL" clId="{7C6E9676-6A06-E945-926C-3369530F698D}" dt="2023-09-01T21:43:44.285" v="2423"/>
          <ac:inkMkLst>
            <pc:docMk/>
            <pc:sldMk cId="3154853166" sldId="298"/>
            <ac:inkMk id="6" creationId="{5FA3E837-A1E4-157D-CF97-F3633F84AD12}"/>
          </ac:inkMkLst>
        </pc:inkChg>
        <pc:inkChg chg="mod">
          <ac:chgData name="Moganarengam, Vishnuvaradhan" userId="1b0f0a5a-69fa-48f4-9cde-77abc504ec95" providerId="ADAL" clId="{7C6E9676-6A06-E945-926C-3369530F698D}" dt="2023-09-01T21:43:44.285" v="2423"/>
          <ac:inkMkLst>
            <pc:docMk/>
            <pc:sldMk cId="3154853166" sldId="298"/>
            <ac:inkMk id="7" creationId="{FDB90596-0FD4-013B-1813-CF6166E0B61B}"/>
          </ac:inkMkLst>
        </pc:inkChg>
        <pc:inkChg chg="mod">
          <ac:chgData name="Moganarengam, Vishnuvaradhan" userId="1b0f0a5a-69fa-48f4-9cde-77abc504ec95" providerId="ADAL" clId="{7C6E9676-6A06-E945-926C-3369530F698D}" dt="2023-09-01T21:43:44.285" v="2423"/>
          <ac:inkMkLst>
            <pc:docMk/>
            <pc:sldMk cId="3154853166" sldId="298"/>
            <ac:inkMk id="9" creationId="{9B35F186-E73F-177C-E481-A6E2B0065595}"/>
          </ac:inkMkLst>
        </pc:inkChg>
        <pc:inkChg chg="mod">
          <ac:chgData name="Moganarengam, Vishnuvaradhan" userId="1b0f0a5a-69fa-48f4-9cde-77abc504ec95" providerId="ADAL" clId="{7C6E9676-6A06-E945-926C-3369530F698D}" dt="2023-09-01T21:43:44.285" v="2423"/>
          <ac:inkMkLst>
            <pc:docMk/>
            <pc:sldMk cId="3154853166" sldId="298"/>
            <ac:inkMk id="10" creationId="{5E0FDED9-266D-C6C1-7BBD-081013FA4DF1}"/>
          </ac:inkMkLst>
        </pc:inkChg>
        <pc:inkChg chg="mod">
          <ac:chgData name="Moganarengam, Vishnuvaradhan" userId="1b0f0a5a-69fa-48f4-9cde-77abc504ec95" providerId="ADAL" clId="{7C6E9676-6A06-E945-926C-3369530F698D}" dt="2023-09-01T21:43:44.285" v="2423"/>
          <ac:inkMkLst>
            <pc:docMk/>
            <pc:sldMk cId="3154853166" sldId="298"/>
            <ac:inkMk id="11" creationId="{B0E6654A-CD3D-904C-4538-792B666A5786}"/>
          </ac:inkMkLst>
        </pc:inkChg>
        <pc:inkChg chg="add mod">
          <ac:chgData name="Moganarengam, Vishnuvaradhan" userId="1b0f0a5a-69fa-48f4-9cde-77abc504ec95" providerId="ADAL" clId="{7C6E9676-6A06-E945-926C-3369530F698D}" dt="2023-09-01T21:43:44.285" v="2423"/>
          <ac:inkMkLst>
            <pc:docMk/>
            <pc:sldMk cId="3154853166" sldId="298"/>
            <ac:inkMk id="14" creationId="{E66C6AD0-CA74-E78D-4A27-6B1EF76727D6}"/>
          </ac:inkMkLst>
        </pc:inkChg>
        <pc:inkChg chg="add mod">
          <ac:chgData name="Moganarengam, Vishnuvaradhan" userId="1b0f0a5a-69fa-48f4-9cde-77abc504ec95" providerId="ADAL" clId="{7C6E9676-6A06-E945-926C-3369530F698D}" dt="2023-09-01T21:43:44.285" v="2423"/>
          <ac:inkMkLst>
            <pc:docMk/>
            <pc:sldMk cId="3154853166" sldId="298"/>
            <ac:inkMk id="16" creationId="{B1485E62-1BF2-7A3C-725B-E0A5DFE879D6}"/>
          </ac:inkMkLst>
        </pc:inkChg>
        <pc:inkChg chg="add mod">
          <ac:chgData name="Moganarengam, Vishnuvaradhan" userId="1b0f0a5a-69fa-48f4-9cde-77abc504ec95" providerId="ADAL" clId="{7C6E9676-6A06-E945-926C-3369530F698D}" dt="2023-09-01T21:43:44.285" v="2423"/>
          <ac:inkMkLst>
            <pc:docMk/>
            <pc:sldMk cId="3154853166" sldId="298"/>
            <ac:inkMk id="17" creationId="{42B6F1F8-56FC-F36C-44B4-91A144904BFB}"/>
          </ac:inkMkLst>
        </pc:inkChg>
        <pc:inkChg chg="add">
          <ac:chgData name="Moganarengam, Vishnuvaradhan" userId="1b0f0a5a-69fa-48f4-9cde-77abc504ec95" providerId="ADAL" clId="{7C6E9676-6A06-E945-926C-3369530F698D}" dt="2023-09-02T02:04:46.803" v="3019" actId="9405"/>
          <ac:inkMkLst>
            <pc:docMk/>
            <pc:sldMk cId="3154853166" sldId="298"/>
            <ac:inkMk id="26" creationId="{05E466A0-ED22-4173-37F4-27EFF638F218}"/>
          </ac:inkMkLst>
        </pc:inkChg>
        <pc:inkChg chg="add">
          <ac:chgData name="Moganarengam, Vishnuvaradhan" userId="1b0f0a5a-69fa-48f4-9cde-77abc504ec95" providerId="ADAL" clId="{7C6E9676-6A06-E945-926C-3369530F698D}" dt="2023-09-02T02:04:52.269" v="3020" actId="9405"/>
          <ac:inkMkLst>
            <pc:docMk/>
            <pc:sldMk cId="3154853166" sldId="298"/>
            <ac:inkMk id="27" creationId="{1C6169AC-181A-DA44-4BDE-F62B8F1AE17E}"/>
          </ac:inkMkLst>
        </pc:inkChg>
        <pc:inkChg chg="add">
          <ac:chgData name="Moganarengam, Vishnuvaradhan" userId="1b0f0a5a-69fa-48f4-9cde-77abc504ec95" providerId="ADAL" clId="{7C6E9676-6A06-E945-926C-3369530F698D}" dt="2023-09-02T02:04:56.882" v="3021" actId="9405"/>
          <ac:inkMkLst>
            <pc:docMk/>
            <pc:sldMk cId="3154853166" sldId="298"/>
            <ac:inkMk id="28" creationId="{AF20B3B1-2255-38BB-B170-0D533D204A60}"/>
          </ac:inkMkLst>
        </pc:inkChg>
        <pc:inkChg chg="add del">
          <ac:chgData name="Moganarengam, Vishnuvaradhan" userId="1b0f0a5a-69fa-48f4-9cde-77abc504ec95" providerId="ADAL" clId="{7C6E9676-6A06-E945-926C-3369530F698D}" dt="2023-09-02T02:05:06.785" v="3023" actId="9405"/>
          <ac:inkMkLst>
            <pc:docMk/>
            <pc:sldMk cId="3154853166" sldId="298"/>
            <ac:inkMk id="29" creationId="{D2830FE1-F555-CC08-BF6D-C278CC013B73}"/>
          </ac:inkMkLst>
        </pc:inkChg>
        <pc:inkChg chg="add">
          <ac:chgData name="Moganarengam, Vishnuvaradhan" userId="1b0f0a5a-69fa-48f4-9cde-77abc504ec95" providerId="ADAL" clId="{7C6E9676-6A06-E945-926C-3369530F698D}" dt="2023-09-02T02:05:12.769" v="3024" actId="9405"/>
          <ac:inkMkLst>
            <pc:docMk/>
            <pc:sldMk cId="3154853166" sldId="298"/>
            <ac:inkMk id="30" creationId="{F5198A38-C872-D760-0688-DB09AD18C9D7}"/>
          </ac:inkMkLst>
        </pc:inkChg>
        <pc:inkChg chg="add">
          <ac:chgData name="Moganarengam, Vishnuvaradhan" userId="1b0f0a5a-69fa-48f4-9cde-77abc504ec95" providerId="ADAL" clId="{7C6E9676-6A06-E945-926C-3369530F698D}" dt="2023-09-02T02:05:18.520" v="3025" actId="9405"/>
          <ac:inkMkLst>
            <pc:docMk/>
            <pc:sldMk cId="3154853166" sldId="298"/>
            <ac:inkMk id="31" creationId="{57C2186D-638C-7CB0-CFDB-B793BD517F08}"/>
          </ac:inkMkLst>
        </pc:inkChg>
        <pc:inkChg chg="add">
          <ac:chgData name="Moganarengam, Vishnuvaradhan" userId="1b0f0a5a-69fa-48f4-9cde-77abc504ec95" providerId="ADAL" clId="{7C6E9676-6A06-E945-926C-3369530F698D}" dt="2023-09-02T02:05:31.235" v="3026" actId="9405"/>
          <ac:inkMkLst>
            <pc:docMk/>
            <pc:sldMk cId="3154853166" sldId="298"/>
            <ac:inkMk id="32" creationId="{E7C82AED-E3F9-6CF0-D440-CC4C2557E014}"/>
          </ac:inkMkLst>
        </pc:inkChg>
      </pc:sldChg>
      <pc:sldChg chg="addSp delSp modSp new mod">
        <pc:chgData name="Moganarengam, Vishnuvaradhan" userId="1b0f0a5a-69fa-48f4-9cde-77abc504ec95" providerId="ADAL" clId="{7C6E9676-6A06-E945-926C-3369530F698D}" dt="2023-09-02T01:59:40.309" v="2956" actId="20577"/>
        <pc:sldMkLst>
          <pc:docMk/>
          <pc:sldMk cId="1324747319" sldId="299"/>
        </pc:sldMkLst>
        <pc:spChg chg="add mod">
          <ac:chgData name="Moganarengam, Vishnuvaradhan" userId="1b0f0a5a-69fa-48f4-9cde-77abc504ec95" providerId="ADAL" clId="{7C6E9676-6A06-E945-926C-3369530F698D}" dt="2023-09-01T21:48:36.665" v="2471"/>
          <ac:spMkLst>
            <pc:docMk/>
            <pc:sldMk cId="1324747319" sldId="299"/>
            <ac:spMk id="12" creationId="{7209C6CE-FADE-59EA-0659-4B3A4C548BC5}"/>
          </ac:spMkLst>
        </pc:spChg>
        <pc:spChg chg="add mod">
          <ac:chgData name="Moganarengam, Vishnuvaradhan" userId="1b0f0a5a-69fa-48f4-9cde-77abc504ec95" providerId="ADAL" clId="{7C6E9676-6A06-E945-926C-3369530F698D}" dt="2023-09-01T21:48:36.665" v="2471"/>
          <ac:spMkLst>
            <pc:docMk/>
            <pc:sldMk cId="1324747319" sldId="299"/>
            <ac:spMk id="13" creationId="{0F6829A0-5C07-2280-DAFE-F0E4B7969EDA}"/>
          </ac:spMkLst>
        </pc:spChg>
        <pc:spChg chg="add mod">
          <ac:chgData name="Moganarengam, Vishnuvaradhan" userId="1b0f0a5a-69fa-48f4-9cde-77abc504ec95" providerId="ADAL" clId="{7C6E9676-6A06-E945-926C-3369530F698D}" dt="2023-09-01T21:48:36.665" v="2471"/>
          <ac:spMkLst>
            <pc:docMk/>
            <pc:sldMk cId="1324747319" sldId="299"/>
            <ac:spMk id="15" creationId="{6EC1F575-0113-6AB6-9B48-DD850693D410}"/>
          </ac:spMkLst>
        </pc:spChg>
        <pc:spChg chg="add mod">
          <ac:chgData name="Moganarengam, Vishnuvaradhan" userId="1b0f0a5a-69fa-48f4-9cde-77abc504ec95" providerId="ADAL" clId="{7C6E9676-6A06-E945-926C-3369530F698D}" dt="2023-09-01T21:48:36.665" v="2471"/>
          <ac:spMkLst>
            <pc:docMk/>
            <pc:sldMk cId="1324747319" sldId="299"/>
            <ac:spMk id="18" creationId="{30133775-9B9B-2BB7-BB6E-C47D29373EDF}"/>
          </ac:spMkLst>
        </pc:spChg>
        <pc:spChg chg="add del mod">
          <ac:chgData name="Moganarengam, Vishnuvaradhan" userId="1b0f0a5a-69fa-48f4-9cde-77abc504ec95" providerId="ADAL" clId="{7C6E9676-6A06-E945-926C-3369530F698D}" dt="2023-09-01T21:48:43.004" v="2473" actId="478"/>
          <ac:spMkLst>
            <pc:docMk/>
            <pc:sldMk cId="1324747319" sldId="299"/>
            <ac:spMk id="19" creationId="{4B27CF5F-3D1B-6CA9-E99E-61EA6787BDC2}"/>
          </ac:spMkLst>
        </pc:spChg>
        <pc:spChg chg="add del mod">
          <ac:chgData name="Moganarengam, Vishnuvaradhan" userId="1b0f0a5a-69fa-48f4-9cde-77abc504ec95" providerId="ADAL" clId="{7C6E9676-6A06-E945-926C-3369530F698D}" dt="2023-09-01T21:48:46.890" v="2474" actId="478"/>
          <ac:spMkLst>
            <pc:docMk/>
            <pc:sldMk cId="1324747319" sldId="299"/>
            <ac:spMk id="20" creationId="{E717E810-ED09-FF7E-5B1A-9367CE10492D}"/>
          </ac:spMkLst>
        </pc:spChg>
        <pc:spChg chg="add del mod">
          <ac:chgData name="Moganarengam, Vishnuvaradhan" userId="1b0f0a5a-69fa-48f4-9cde-77abc504ec95" providerId="ADAL" clId="{7C6E9676-6A06-E945-926C-3369530F698D}" dt="2023-09-01T21:50:06.457" v="2490" actId="478"/>
          <ac:spMkLst>
            <pc:docMk/>
            <pc:sldMk cId="1324747319" sldId="299"/>
            <ac:spMk id="21" creationId="{05177644-69AE-7C6A-DBFC-C1B182966066}"/>
          </ac:spMkLst>
        </pc:spChg>
        <pc:spChg chg="add del mod">
          <ac:chgData name="Moganarengam, Vishnuvaradhan" userId="1b0f0a5a-69fa-48f4-9cde-77abc504ec95" providerId="ADAL" clId="{7C6E9676-6A06-E945-926C-3369530F698D}" dt="2023-09-01T21:48:41.364" v="2472" actId="478"/>
          <ac:spMkLst>
            <pc:docMk/>
            <pc:sldMk cId="1324747319" sldId="299"/>
            <ac:spMk id="22" creationId="{53BEA3B9-D7A7-64F0-04C8-6F9553BB7BEB}"/>
          </ac:spMkLst>
        </pc:spChg>
        <pc:spChg chg="add mod">
          <ac:chgData name="Moganarengam, Vishnuvaradhan" userId="1b0f0a5a-69fa-48f4-9cde-77abc504ec95" providerId="ADAL" clId="{7C6E9676-6A06-E945-926C-3369530F698D}" dt="2023-09-01T21:48:36.665" v="2471"/>
          <ac:spMkLst>
            <pc:docMk/>
            <pc:sldMk cId="1324747319" sldId="299"/>
            <ac:spMk id="23" creationId="{E2A04100-9D04-3A86-1BEE-5602EFC20A75}"/>
          </ac:spMkLst>
        </pc:spChg>
        <pc:spChg chg="add mod">
          <ac:chgData name="Moganarengam, Vishnuvaradhan" userId="1b0f0a5a-69fa-48f4-9cde-77abc504ec95" providerId="ADAL" clId="{7C6E9676-6A06-E945-926C-3369530F698D}" dt="2023-09-01T21:49:40.485" v="2484" actId="14100"/>
          <ac:spMkLst>
            <pc:docMk/>
            <pc:sldMk cId="1324747319" sldId="299"/>
            <ac:spMk id="24" creationId="{F45DA810-17B2-13DA-F170-85864C89D3FB}"/>
          </ac:spMkLst>
        </pc:spChg>
        <pc:spChg chg="add mod">
          <ac:chgData name="Moganarengam, Vishnuvaradhan" userId="1b0f0a5a-69fa-48f4-9cde-77abc504ec95" providerId="ADAL" clId="{7C6E9676-6A06-E945-926C-3369530F698D}" dt="2023-09-01T21:50:14.418" v="2492" actId="14100"/>
          <ac:spMkLst>
            <pc:docMk/>
            <pc:sldMk cId="1324747319" sldId="299"/>
            <ac:spMk id="25" creationId="{525D5A50-A0EE-F9AE-6A81-2845E2746130}"/>
          </ac:spMkLst>
        </pc:spChg>
        <pc:spChg chg="add del mod">
          <ac:chgData name="Moganarengam, Vishnuvaradhan" userId="1b0f0a5a-69fa-48f4-9cde-77abc504ec95" providerId="ADAL" clId="{7C6E9676-6A06-E945-926C-3369530F698D}" dt="2023-09-01T21:50:32.297" v="2496" actId="478"/>
          <ac:spMkLst>
            <pc:docMk/>
            <pc:sldMk cId="1324747319" sldId="299"/>
            <ac:spMk id="26" creationId="{C8C47DF9-B518-C26E-7B22-24C661F34C9B}"/>
          </ac:spMkLst>
        </pc:spChg>
        <pc:spChg chg="add mod">
          <ac:chgData name="Moganarengam, Vishnuvaradhan" userId="1b0f0a5a-69fa-48f4-9cde-77abc504ec95" providerId="ADAL" clId="{7C6E9676-6A06-E945-926C-3369530F698D}" dt="2023-09-01T21:50:42.435" v="2499" actId="14100"/>
          <ac:spMkLst>
            <pc:docMk/>
            <pc:sldMk cId="1324747319" sldId="299"/>
            <ac:spMk id="27" creationId="{6599A961-DC2A-0832-AD03-80F56FE4AC9C}"/>
          </ac:spMkLst>
        </pc:spChg>
        <pc:spChg chg="add mod">
          <ac:chgData name="Moganarengam, Vishnuvaradhan" userId="1b0f0a5a-69fa-48f4-9cde-77abc504ec95" providerId="ADAL" clId="{7C6E9676-6A06-E945-926C-3369530F698D}" dt="2023-09-01T21:51:07.452" v="2503" actId="1076"/>
          <ac:spMkLst>
            <pc:docMk/>
            <pc:sldMk cId="1324747319" sldId="299"/>
            <ac:spMk id="28" creationId="{51A38D55-72E7-637C-4C25-8CD7B7488C14}"/>
          </ac:spMkLst>
        </pc:spChg>
        <pc:spChg chg="add mod">
          <ac:chgData name="Moganarengam, Vishnuvaradhan" userId="1b0f0a5a-69fa-48f4-9cde-77abc504ec95" providerId="ADAL" clId="{7C6E9676-6A06-E945-926C-3369530F698D}" dt="2023-09-02T01:59:35.902" v="2954" actId="20577"/>
          <ac:spMkLst>
            <pc:docMk/>
            <pc:sldMk cId="1324747319" sldId="299"/>
            <ac:spMk id="34" creationId="{A4F48E01-90E2-42AA-1AD6-AD30EAFA64DA}"/>
          </ac:spMkLst>
        </pc:spChg>
        <pc:spChg chg="add del mod">
          <ac:chgData name="Moganarengam, Vishnuvaradhan" userId="1b0f0a5a-69fa-48f4-9cde-77abc504ec95" providerId="ADAL" clId="{7C6E9676-6A06-E945-926C-3369530F698D}" dt="2023-09-02T01:59:30.252" v="2952" actId="20577"/>
          <ac:spMkLst>
            <pc:docMk/>
            <pc:sldMk cId="1324747319" sldId="299"/>
            <ac:spMk id="35" creationId="{3E6CA776-3160-3409-805D-B2B11EC2EE23}"/>
          </ac:spMkLst>
        </pc:spChg>
        <pc:spChg chg="add del mod">
          <ac:chgData name="Moganarengam, Vishnuvaradhan" userId="1b0f0a5a-69fa-48f4-9cde-77abc504ec95" providerId="ADAL" clId="{7C6E9676-6A06-E945-926C-3369530F698D}" dt="2023-09-01T21:53:59.641" v="2519" actId="21"/>
          <ac:spMkLst>
            <pc:docMk/>
            <pc:sldMk cId="1324747319" sldId="299"/>
            <ac:spMk id="36" creationId="{5836CE7B-4421-398A-CC62-6BA5A8B7B0C5}"/>
          </ac:spMkLst>
        </pc:spChg>
        <pc:spChg chg="add mod">
          <ac:chgData name="Moganarengam, Vishnuvaradhan" userId="1b0f0a5a-69fa-48f4-9cde-77abc504ec95" providerId="ADAL" clId="{7C6E9676-6A06-E945-926C-3369530F698D}" dt="2023-09-02T01:59:40.309" v="2956" actId="20577"/>
          <ac:spMkLst>
            <pc:docMk/>
            <pc:sldMk cId="1324747319" sldId="299"/>
            <ac:spMk id="37" creationId="{6C5594F4-59B2-3190-B19D-F6C723FC7C58}"/>
          </ac:spMkLst>
        </pc:spChg>
        <pc:spChg chg="add del mod">
          <ac:chgData name="Moganarengam, Vishnuvaradhan" userId="1b0f0a5a-69fa-48f4-9cde-77abc504ec95" providerId="ADAL" clId="{7C6E9676-6A06-E945-926C-3369530F698D}" dt="2023-09-01T21:54:37.635" v="2522"/>
          <ac:spMkLst>
            <pc:docMk/>
            <pc:sldMk cId="1324747319" sldId="299"/>
            <ac:spMk id="38" creationId="{15812CD2-2469-1812-2BB1-082FF9B6F6AA}"/>
          </ac:spMkLst>
        </pc:spChg>
        <pc:grpChg chg="add mod">
          <ac:chgData name="Moganarengam, Vishnuvaradhan" userId="1b0f0a5a-69fa-48f4-9cde-77abc504ec95" providerId="ADAL" clId="{7C6E9676-6A06-E945-926C-3369530F698D}" dt="2023-09-01T21:48:36.665" v="2471"/>
          <ac:grpSpMkLst>
            <pc:docMk/>
            <pc:sldMk cId="1324747319" sldId="299"/>
            <ac:grpSpMk id="5" creationId="{975DAB89-7EC7-C6FE-79CD-665EBCA08728}"/>
          </ac:grpSpMkLst>
        </pc:grpChg>
        <pc:grpChg chg="add mod">
          <ac:chgData name="Moganarengam, Vishnuvaradhan" userId="1b0f0a5a-69fa-48f4-9cde-77abc504ec95" providerId="ADAL" clId="{7C6E9676-6A06-E945-926C-3369530F698D}" dt="2023-09-01T21:48:36.665" v="2471"/>
          <ac:grpSpMkLst>
            <pc:docMk/>
            <pc:sldMk cId="1324747319" sldId="299"/>
            <ac:grpSpMk id="8" creationId="{CA053888-0129-1542-A961-B7B0EAB1931F}"/>
          </ac:grpSpMkLst>
        </pc:grpChg>
        <pc:picChg chg="add mod">
          <ac:chgData name="Moganarengam, Vishnuvaradhan" userId="1b0f0a5a-69fa-48f4-9cde-77abc504ec95" providerId="ADAL" clId="{7C6E9676-6A06-E945-926C-3369530F698D}" dt="2023-09-01T21:49:52.149" v="2488" actId="1076"/>
          <ac:picMkLst>
            <pc:docMk/>
            <pc:sldMk cId="1324747319" sldId="299"/>
            <ac:picMk id="4" creationId="{9F90A715-BD57-D570-A54C-30010AC6D2D7}"/>
          </ac:picMkLst>
        </pc:picChg>
        <pc:inkChg chg="mod">
          <ac:chgData name="Moganarengam, Vishnuvaradhan" userId="1b0f0a5a-69fa-48f4-9cde-77abc504ec95" providerId="ADAL" clId="{7C6E9676-6A06-E945-926C-3369530F698D}" dt="2023-09-01T21:48:36.665" v="2471"/>
          <ac:inkMkLst>
            <pc:docMk/>
            <pc:sldMk cId="1324747319" sldId="299"/>
            <ac:inkMk id="6" creationId="{9A8B53FB-0294-4909-E7BD-9B260B943F8A}"/>
          </ac:inkMkLst>
        </pc:inkChg>
        <pc:inkChg chg="mod">
          <ac:chgData name="Moganarengam, Vishnuvaradhan" userId="1b0f0a5a-69fa-48f4-9cde-77abc504ec95" providerId="ADAL" clId="{7C6E9676-6A06-E945-926C-3369530F698D}" dt="2023-09-01T21:48:36.665" v="2471"/>
          <ac:inkMkLst>
            <pc:docMk/>
            <pc:sldMk cId="1324747319" sldId="299"/>
            <ac:inkMk id="7" creationId="{A4E5DA90-CF20-7C03-85F0-E0D9C277305E}"/>
          </ac:inkMkLst>
        </pc:inkChg>
        <pc:inkChg chg="mod">
          <ac:chgData name="Moganarengam, Vishnuvaradhan" userId="1b0f0a5a-69fa-48f4-9cde-77abc504ec95" providerId="ADAL" clId="{7C6E9676-6A06-E945-926C-3369530F698D}" dt="2023-09-01T21:48:36.665" v="2471"/>
          <ac:inkMkLst>
            <pc:docMk/>
            <pc:sldMk cId="1324747319" sldId="299"/>
            <ac:inkMk id="9" creationId="{E687C28D-C7FA-ADEE-4298-0430533625EF}"/>
          </ac:inkMkLst>
        </pc:inkChg>
        <pc:inkChg chg="mod">
          <ac:chgData name="Moganarengam, Vishnuvaradhan" userId="1b0f0a5a-69fa-48f4-9cde-77abc504ec95" providerId="ADAL" clId="{7C6E9676-6A06-E945-926C-3369530F698D}" dt="2023-09-01T21:48:36.665" v="2471"/>
          <ac:inkMkLst>
            <pc:docMk/>
            <pc:sldMk cId="1324747319" sldId="299"/>
            <ac:inkMk id="10" creationId="{2545FBAA-FEC8-5E59-DCD5-F07335C55735}"/>
          </ac:inkMkLst>
        </pc:inkChg>
        <pc:inkChg chg="mod">
          <ac:chgData name="Moganarengam, Vishnuvaradhan" userId="1b0f0a5a-69fa-48f4-9cde-77abc504ec95" providerId="ADAL" clId="{7C6E9676-6A06-E945-926C-3369530F698D}" dt="2023-09-01T21:48:36.665" v="2471"/>
          <ac:inkMkLst>
            <pc:docMk/>
            <pc:sldMk cId="1324747319" sldId="299"/>
            <ac:inkMk id="11" creationId="{F8FC05A7-D0A9-4E90-D55C-11D6ED953E8C}"/>
          </ac:inkMkLst>
        </pc:inkChg>
        <pc:inkChg chg="add mod">
          <ac:chgData name="Moganarengam, Vishnuvaradhan" userId="1b0f0a5a-69fa-48f4-9cde-77abc504ec95" providerId="ADAL" clId="{7C6E9676-6A06-E945-926C-3369530F698D}" dt="2023-09-01T21:48:36.665" v="2471"/>
          <ac:inkMkLst>
            <pc:docMk/>
            <pc:sldMk cId="1324747319" sldId="299"/>
            <ac:inkMk id="14" creationId="{38C4EFF4-E752-E4FA-2708-4FAA515035F1}"/>
          </ac:inkMkLst>
        </pc:inkChg>
        <pc:inkChg chg="add mod">
          <ac:chgData name="Moganarengam, Vishnuvaradhan" userId="1b0f0a5a-69fa-48f4-9cde-77abc504ec95" providerId="ADAL" clId="{7C6E9676-6A06-E945-926C-3369530F698D}" dt="2023-09-01T21:48:36.665" v="2471"/>
          <ac:inkMkLst>
            <pc:docMk/>
            <pc:sldMk cId="1324747319" sldId="299"/>
            <ac:inkMk id="16" creationId="{676F6493-0458-5D1C-82C5-34D1E341DD14}"/>
          </ac:inkMkLst>
        </pc:inkChg>
        <pc:inkChg chg="add mod">
          <ac:chgData name="Moganarengam, Vishnuvaradhan" userId="1b0f0a5a-69fa-48f4-9cde-77abc504ec95" providerId="ADAL" clId="{7C6E9676-6A06-E945-926C-3369530F698D}" dt="2023-09-01T21:48:36.665" v="2471"/>
          <ac:inkMkLst>
            <pc:docMk/>
            <pc:sldMk cId="1324747319" sldId="299"/>
            <ac:inkMk id="17" creationId="{09FF5CF9-1D0A-9AB5-3C87-D2F6CE924A23}"/>
          </ac:inkMkLst>
        </pc:inkChg>
        <pc:inkChg chg="add">
          <ac:chgData name="Moganarengam, Vishnuvaradhan" userId="1b0f0a5a-69fa-48f4-9cde-77abc504ec95" providerId="ADAL" clId="{7C6E9676-6A06-E945-926C-3369530F698D}" dt="2023-09-01T21:51:59.853" v="2504" actId="9405"/>
          <ac:inkMkLst>
            <pc:docMk/>
            <pc:sldMk cId="1324747319" sldId="299"/>
            <ac:inkMk id="29" creationId="{51310B34-4171-079F-9A8A-D18BEBA0053C}"/>
          </ac:inkMkLst>
        </pc:inkChg>
        <pc:inkChg chg="add">
          <ac:chgData name="Moganarengam, Vishnuvaradhan" userId="1b0f0a5a-69fa-48f4-9cde-77abc504ec95" providerId="ADAL" clId="{7C6E9676-6A06-E945-926C-3369530F698D}" dt="2023-09-01T21:52:11.090" v="2505" actId="9405"/>
          <ac:inkMkLst>
            <pc:docMk/>
            <pc:sldMk cId="1324747319" sldId="299"/>
            <ac:inkMk id="30" creationId="{DBB0CABF-9F79-2372-51FD-8085C2635DA0}"/>
          </ac:inkMkLst>
        </pc:inkChg>
        <pc:inkChg chg="add">
          <ac:chgData name="Moganarengam, Vishnuvaradhan" userId="1b0f0a5a-69fa-48f4-9cde-77abc504ec95" providerId="ADAL" clId="{7C6E9676-6A06-E945-926C-3369530F698D}" dt="2023-09-01T21:52:18.519" v="2506" actId="9405"/>
          <ac:inkMkLst>
            <pc:docMk/>
            <pc:sldMk cId="1324747319" sldId="299"/>
            <ac:inkMk id="31" creationId="{B5BE37E2-6628-223E-C641-64B0E9D02D25}"/>
          </ac:inkMkLst>
        </pc:inkChg>
        <pc:inkChg chg="add">
          <ac:chgData name="Moganarengam, Vishnuvaradhan" userId="1b0f0a5a-69fa-48f4-9cde-77abc504ec95" providerId="ADAL" clId="{7C6E9676-6A06-E945-926C-3369530F698D}" dt="2023-09-01T21:52:26.367" v="2507" actId="9405"/>
          <ac:inkMkLst>
            <pc:docMk/>
            <pc:sldMk cId="1324747319" sldId="299"/>
            <ac:inkMk id="32" creationId="{BE47ACA1-07CB-A4D2-BF4E-B908D1978DCD}"/>
          </ac:inkMkLst>
        </pc:inkChg>
        <pc:inkChg chg="add">
          <ac:chgData name="Moganarengam, Vishnuvaradhan" userId="1b0f0a5a-69fa-48f4-9cde-77abc504ec95" providerId="ADAL" clId="{7C6E9676-6A06-E945-926C-3369530F698D}" dt="2023-09-01T21:52:27.685" v="2508" actId="9405"/>
          <ac:inkMkLst>
            <pc:docMk/>
            <pc:sldMk cId="1324747319" sldId="299"/>
            <ac:inkMk id="33" creationId="{8F856573-F757-EBE2-C841-34AA3C4A5813}"/>
          </ac:inkMkLst>
        </pc:inkChg>
      </pc:sldChg>
      <pc:sldChg chg="addSp delSp modSp new mod">
        <pc:chgData name="Moganarengam, Vishnuvaradhan" userId="1b0f0a5a-69fa-48f4-9cde-77abc504ec95" providerId="ADAL" clId="{7C6E9676-6A06-E945-926C-3369530F698D}" dt="2023-09-02T02:10:48.129" v="3092" actId="1035"/>
        <pc:sldMkLst>
          <pc:docMk/>
          <pc:sldMk cId="937432474" sldId="300"/>
        </pc:sldMkLst>
        <pc:spChg chg="del">
          <ac:chgData name="Moganarengam, Vishnuvaradhan" userId="1b0f0a5a-69fa-48f4-9cde-77abc504ec95" providerId="ADAL" clId="{7C6E9676-6A06-E945-926C-3369530F698D}" dt="2023-09-01T21:55:43.745" v="2530"/>
          <ac:spMkLst>
            <pc:docMk/>
            <pc:sldMk cId="937432474" sldId="300"/>
            <ac:spMk id="3" creationId="{6F7D6074-1061-E545-CC13-2F64555A0A08}"/>
          </ac:spMkLst>
        </pc:spChg>
        <pc:spChg chg="add mod">
          <ac:chgData name="Moganarengam, Vishnuvaradhan" userId="1b0f0a5a-69fa-48f4-9cde-77abc504ec95" providerId="ADAL" clId="{7C6E9676-6A06-E945-926C-3369530F698D}" dt="2023-09-01T21:55:13.998" v="2524"/>
          <ac:spMkLst>
            <pc:docMk/>
            <pc:sldMk cId="937432474" sldId="300"/>
            <ac:spMk id="12" creationId="{FE437C6F-CE68-86A3-5754-8E75060D107A}"/>
          </ac:spMkLst>
        </pc:spChg>
        <pc:spChg chg="add mod">
          <ac:chgData name="Moganarengam, Vishnuvaradhan" userId="1b0f0a5a-69fa-48f4-9cde-77abc504ec95" providerId="ADAL" clId="{7C6E9676-6A06-E945-926C-3369530F698D}" dt="2023-09-01T21:55:13.998" v="2524"/>
          <ac:spMkLst>
            <pc:docMk/>
            <pc:sldMk cId="937432474" sldId="300"/>
            <ac:spMk id="13" creationId="{F7904058-633D-F620-73E2-D8D57B538E06}"/>
          </ac:spMkLst>
        </pc:spChg>
        <pc:spChg chg="add mod">
          <ac:chgData name="Moganarengam, Vishnuvaradhan" userId="1b0f0a5a-69fa-48f4-9cde-77abc504ec95" providerId="ADAL" clId="{7C6E9676-6A06-E945-926C-3369530F698D}" dt="2023-09-01T21:55:13.998" v="2524"/>
          <ac:spMkLst>
            <pc:docMk/>
            <pc:sldMk cId="937432474" sldId="300"/>
            <ac:spMk id="15" creationId="{85664D0D-831F-893E-E886-DE8DCE7F3F61}"/>
          </ac:spMkLst>
        </pc:spChg>
        <pc:spChg chg="add mod">
          <ac:chgData name="Moganarengam, Vishnuvaradhan" userId="1b0f0a5a-69fa-48f4-9cde-77abc504ec95" providerId="ADAL" clId="{7C6E9676-6A06-E945-926C-3369530F698D}" dt="2023-09-01T21:55:13.998" v="2524"/>
          <ac:spMkLst>
            <pc:docMk/>
            <pc:sldMk cId="937432474" sldId="300"/>
            <ac:spMk id="18" creationId="{AFF74995-3512-6233-BC2D-72C7BB54DA1C}"/>
          </ac:spMkLst>
        </pc:spChg>
        <pc:spChg chg="add del mod">
          <ac:chgData name="Moganarengam, Vishnuvaradhan" userId="1b0f0a5a-69fa-48f4-9cde-77abc504ec95" providerId="ADAL" clId="{7C6E9676-6A06-E945-926C-3369530F698D}" dt="2023-09-01T21:55:22.010" v="2526" actId="478"/>
          <ac:spMkLst>
            <pc:docMk/>
            <pc:sldMk cId="937432474" sldId="300"/>
            <ac:spMk id="19" creationId="{FD515EFA-0D88-F1A9-70C7-79E5671AC22C}"/>
          </ac:spMkLst>
        </pc:spChg>
        <pc:spChg chg="add del mod">
          <ac:chgData name="Moganarengam, Vishnuvaradhan" userId="1b0f0a5a-69fa-48f4-9cde-77abc504ec95" providerId="ADAL" clId="{7C6E9676-6A06-E945-926C-3369530F698D}" dt="2023-09-01T21:55:19.732" v="2525" actId="478"/>
          <ac:spMkLst>
            <pc:docMk/>
            <pc:sldMk cId="937432474" sldId="300"/>
            <ac:spMk id="20" creationId="{6AF060FF-8389-2823-6FE2-C92A30658460}"/>
          </ac:spMkLst>
        </pc:spChg>
        <pc:spChg chg="add mod">
          <ac:chgData name="Moganarengam, Vishnuvaradhan" userId="1b0f0a5a-69fa-48f4-9cde-77abc504ec95" providerId="ADAL" clId="{7C6E9676-6A06-E945-926C-3369530F698D}" dt="2023-09-01T21:55:35.683" v="2529" actId="14100"/>
          <ac:spMkLst>
            <pc:docMk/>
            <pc:sldMk cId="937432474" sldId="300"/>
            <ac:spMk id="21" creationId="{91C30759-6724-F1ED-D9A8-759A6C384D53}"/>
          </ac:spMkLst>
        </pc:spChg>
        <pc:spChg chg="add mod">
          <ac:chgData name="Moganarengam, Vishnuvaradhan" userId="1b0f0a5a-69fa-48f4-9cde-77abc504ec95" providerId="ADAL" clId="{7C6E9676-6A06-E945-926C-3369530F698D}" dt="2023-09-01T21:55:55.800" v="2536" actId="14100"/>
          <ac:spMkLst>
            <pc:docMk/>
            <pc:sldMk cId="937432474" sldId="300"/>
            <ac:spMk id="22" creationId="{05A80E07-76B9-2E03-8B6E-CF8C2F576617}"/>
          </ac:spMkLst>
        </pc:spChg>
        <pc:spChg chg="add mod">
          <ac:chgData name="Moganarengam, Vishnuvaradhan" userId="1b0f0a5a-69fa-48f4-9cde-77abc504ec95" providerId="ADAL" clId="{7C6E9676-6A06-E945-926C-3369530F698D}" dt="2023-09-01T21:56:12.951" v="2540" actId="14100"/>
          <ac:spMkLst>
            <pc:docMk/>
            <pc:sldMk cId="937432474" sldId="300"/>
            <ac:spMk id="23" creationId="{BA077C0A-FA0E-C85E-2380-15F9A1425F99}"/>
          </ac:spMkLst>
        </pc:spChg>
        <pc:spChg chg="add mod">
          <ac:chgData name="Moganarengam, Vishnuvaradhan" userId="1b0f0a5a-69fa-48f4-9cde-77abc504ec95" providerId="ADAL" clId="{7C6E9676-6A06-E945-926C-3369530F698D}" dt="2023-09-02T02:09:18.022" v="3064" actId="20577"/>
          <ac:spMkLst>
            <pc:docMk/>
            <pc:sldMk cId="937432474" sldId="300"/>
            <ac:spMk id="27" creationId="{F1BDFE13-913E-B193-4ED8-C4730A1AADBE}"/>
          </ac:spMkLst>
        </pc:spChg>
        <pc:spChg chg="add del mod">
          <ac:chgData name="Moganarengam, Vishnuvaradhan" userId="1b0f0a5a-69fa-48f4-9cde-77abc504ec95" providerId="ADAL" clId="{7C6E9676-6A06-E945-926C-3369530F698D}" dt="2023-09-02T02:08:57.213" v="3058"/>
          <ac:spMkLst>
            <pc:docMk/>
            <pc:sldMk cId="937432474" sldId="300"/>
            <ac:spMk id="28" creationId="{35FF21CF-B8DD-B6DD-5909-535093264E4A}"/>
          </ac:spMkLst>
        </pc:spChg>
        <pc:spChg chg="add mod">
          <ac:chgData name="Moganarengam, Vishnuvaradhan" userId="1b0f0a5a-69fa-48f4-9cde-77abc504ec95" providerId="ADAL" clId="{7C6E9676-6A06-E945-926C-3369530F698D}" dt="2023-09-02T02:09:23.873" v="3066" actId="20577"/>
          <ac:spMkLst>
            <pc:docMk/>
            <pc:sldMk cId="937432474" sldId="300"/>
            <ac:spMk id="29" creationId="{BF4C0B22-595A-AA12-A205-B04292EDC50F}"/>
          </ac:spMkLst>
        </pc:spChg>
        <pc:spChg chg="add mod">
          <ac:chgData name="Moganarengam, Vishnuvaradhan" userId="1b0f0a5a-69fa-48f4-9cde-77abc504ec95" providerId="ADAL" clId="{7C6E9676-6A06-E945-926C-3369530F698D}" dt="2023-09-02T02:09:27.290" v="3068" actId="20577"/>
          <ac:spMkLst>
            <pc:docMk/>
            <pc:sldMk cId="937432474" sldId="300"/>
            <ac:spMk id="30" creationId="{2B2BF65B-B56E-33B6-42F3-2DFB61F68C83}"/>
          </ac:spMkLst>
        </pc:spChg>
        <pc:spChg chg="add mod">
          <ac:chgData name="Moganarengam, Vishnuvaradhan" userId="1b0f0a5a-69fa-48f4-9cde-77abc504ec95" providerId="ADAL" clId="{7C6E9676-6A06-E945-926C-3369530F698D}" dt="2023-09-02T02:10:48.129" v="3092" actId="1035"/>
          <ac:spMkLst>
            <pc:docMk/>
            <pc:sldMk cId="937432474" sldId="300"/>
            <ac:spMk id="36" creationId="{C2DA9F2D-3221-CB99-63C0-398CAB6F1B40}"/>
          </ac:spMkLst>
        </pc:spChg>
        <pc:spChg chg="add del mod">
          <ac:chgData name="Moganarengam, Vishnuvaradhan" userId="1b0f0a5a-69fa-48f4-9cde-77abc504ec95" providerId="ADAL" clId="{7C6E9676-6A06-E945-926C-3369530F698D}" dt="2023-09-02T02:10:11.392" v="3079"/>
          <ac:spMkLst>
            <pc:docMk/>
            <pc:sldMk cId="937432474" sldId="300"/>
            <ac:spMk id="37" creationId="{00A5F714-DE51-5F5E-9F6B-55DA0769F7C6}"/>
          </ac:spMkLst>
        </pc:spChg>
        <pc:spChg chg="add mod">
          <ac:chgData name="Moganarengam, Vishnuvaradhan" userId="1b0f0a5a-69fa-48f4-9cde-77abc504ec95" providerId="ADAL" clId="{7C6E9676-6A06-E945-926C-3369530F698D}" dt="2023-09-02T02:10:39.188" v="3088" actId="1035"/>
          <ac:spMkLst>
            <pc:docMk/>
            <pc:sldMk cId="937432474" sldId="300"/>
            <ac:spMk id="38" creationId="{3E498A93-15D1-62AD-5E16-44C61896B84E}"/>
          </ac:spMkLst>
        </pc:spChg>
        <pc:spChg chg="add mod">
          <ac:chgData name="Moganarengam, Vishnuvaradhan" userId="1b0f0a5a-69fa-48f4-9cde-77abc504ec95" providerId="ADAL" clId="{7C6E9676-6A06-E945-926C-3369530F698D}" dt="2023-09-02T02:10:33.783" v="3086" actId="1038"/>
          <ac:spMkLst>
            <pc:docMk/>
            <pc:sldMk cId="937432474" sldId="300"/>
            <ac:spMk id="39" creationId="{D07809A3-3F55-EF0A-6B86-6E1D15BC2E92}"/>
          </ac:spMkLst>
        </pc:spChg>
        <pc:grpChg chg="add mod">
          <ac:chgData name="Moganarengam, Vishnuvaradhan" userId="1b0f0a5a-69fa-48f4-9cde-77abc504ec95" providerId="ADAL" clId="{7C6E9676-6A06-E945-926C-3369530F698D}" dt="2023-09-01T21:55:13.998" v="2524"/>
          <ac:grpSpMkLst>
            <pc:docMk/>
            <pc:sldMk cId="937432474" sldId="300"/>
            <ac:grpSpMk id="5" creationId="{A3706545-1BA7-7286-E6A7-FDD56C980A82}"/>
          </ac:grpSpMkLst>
        </pc:grpChg>
        <pc:grpChg chg="add mod">
          <ac:chgData name="Moganarengam, Vishnuvaradhan" userId="1b0f0a5a-69fa-48f4-9cde-77abc504ec95" providerId="ADAL" clId="{7C6E9676-6A06-E945-926C-3369530F698D}" dt="2023-09-01T21:55:13.998" v="2524"/>
          <ac:grpSpMkLst>
            <pc:docMk/>
            <pc:sldMk cId="937432474" sldId="300"/>
            <ac:grpSpMk id="8" creationId="{904E04B2-4EA4-C2AD-B2A2-EEC2350EFE49}"/>
          </ac:grpSpMkLst>
        </pc:grpChg>
        <pc:picChg chg="add mod">
          <ac:chgData name="Moganarengam, Vishnuvaradhan" userId="1b0f0a5a-69fa-48f4-9cde-77abc504ec95" providerId="ADAL" clId="{7C6E9676-6A06-E945-926C-3369530F698D}" dt="2023-09-01T21:55:13.998" v="2524"/>
          <ac:picMkLst>
            <pc:docMk/>
            <pc:sldMk cId="937432474" sldId="300"/>
            <ac:picMk id="4" creationId="{6C18B2BC-75DE-3D5F-C24A-A79E776027B5}"/>
          </ac:picMkLst>
        </pc:picChg>
        <pc:inkChg chg="mod">
          <ac:chgData name="Moganarengam, Vishnuvaradhan" userId="1b0f0a5a-69fa-48f4-9cde-77abc504ec95" providerId="ADAL" clId="{7C6E9676-6A06-E945-926C-3369530F698D}" dt="2023-09-01T21:55:13.998" v="2524"/>
          <ac:inkMkLst>
            <pc:docMk/>
            <pc:sldMk cId="937432474" sldId="300"/>
            <ac:inkMk id="6" creationId="{548A7F69-34DA-72E5-5677-CD8C1B333102}"/>
          </ac:inkMkLst>
        </pc:inkChg>
        <pc:inkChg chg="mod">
          <ac:chgData name="Moganarengam, Vishnuvaradhan" userId="1b0f0a5a-69fa-48f4-9cde-77abc504ec95" providerId="ADAL" clId="{7C6E9676-6A06-E945-926C-3369530F698D}" dt="2023-09-01T21:55:13.998" v="2524"/>
          <ac:inkMkLst>
            <pc:docMk/>
            <pc:sldMk cId="937432474" sldId="300"/>
            <ac:inkMk id="7" creationId="{F21CC015-7CBA-6F8C-32B4-D0F2166C7F01}"/>
          </ac:inkMkLst>
        </pc:inkChg>
        <pc:inkChg chg="mod">
          <ac:chgData name="Moganarengam, Vishnuvaradhan" userId="1b0f0a5a-69fa-48f4-9cde-77abc504ec95" providerId="ADAL" clId="{7C6E9676-6A06-E945-926C-3369530F698D}" dt="2023-09-01T21:55:13.998" v="2524"/>
          <ac:inkMkLst>
            <pc:docMk/>
            <pc:sldMk cId="937432474" sldId="300"/>
            <ac:inkMk id="9" creationId="{24ADA071-8BB6-17ED-01D6-E6E42EC5104C}"/>
          </ac:inkMkLst>
        </pc:inkChg>
        <pc:inkChg chg="mod">
          <ac:chgData name="Moganarengam, Vishnuvaradhan" userId="1b0f0a5a-69fa-48f4-9cde-77abc504ec95" providerId="ADAL" clId="{7C6E9676-6A06-E945-926C-3369530F698D}" dt="2023-09-01T21:55:13.998" v="2524"/>
          <ac:inkMkLst>
            <pc:docMk/>
            <pc:sldMk cId="937432474" sldId="300"/>
            <ac:inkMk id="10" creationId="{066E33F7-8229-ECD3-BF7B-D6133DDFCD96}"/>
          </ac:inkMkLst>
        </pc:inkChg>
        <pc:inkChg chg="mod">
          <ac:chgData name="Moganarengam, Vishnuvaradhan" userId="1b0f0a5a-69fa-48f4-9cde-77abc504ec95" providerId="ADAL" clId="{7C6E9676-6A06-E945-926C-3369530F698D}" dt="2023-09-01T21:55:13.998" v="2524"/>
          <ac:inkMkLst>
            <pc:docMk/>
            <pc:sldMk cId="937432474" sldId="300"/>
            <ac:inkMk id="11" creationId="{86F04306-00A5-C5D6-17AC-E5E7C3A324D4}"/>
          </ac:inkMkLst>
        </pc:inkChg>
        <pc:inkChg chg="add mod">
          <ac:chgData name="Moganarengam, Vishnuvaradhan" userId="1b0f0a5a-69fa-48f4-9cde-77abc504ec95" providerId="ADAL" clId="{7C6E9676-6A06-E945-926C-3369530F698D}" dt="2023-09-01T21:55:13.998" v="2524"/>
          <ac:inkMkLst>
            <pc:docMk/>
            <pc:sldMk cId="937432474" sldId="300"/>
            <ac:inkMk id="14" creationId="{DF8838FF-034A-5BAF-471A-F996E27A46D0}"/>
          </ac:inkMkLst>
        </pc:inkChg>
        <pc:inkChg chg="add mod">
          <ac:chgData name="Moganarengam, Vishnuvaradhan" userId="1b0f0a5a-69fa-48f4-9cde-77abc504ec95" providerId="ADAL" clId="{7C6E9676-6A06-E945-926C-3369530F698D}" dt="2023-09-01T21:55:13.998" v="2524"/>
          <ac:inkMkLst>
            <pc:docMk/>
            <pc:sldMk cId="937432474" sldId="300"/>
            <ac:inkMk id="16" creationId="{0A5183F9-9E84-7723-7509-5D3ACCB57793}"/>
          </ac:inkMkLst>
        </pc:inkChg>
        <pc:inkChg chg="add mod">
          <ac:chgData name="Moganarengam, Vishnuvaradhan" userId="1b0f0a5a-69fa-48f4-9cde-77abc504ec95" providerId="ADAL" clId="{7C6E9676-6A06-E945-926C-3369530F698D}" dt="2023-09-01T21:55:13.998" v="2524"/>
          <ac:inkMkLst>
            <pc:docMk/>
            <pc:sldMk cId="937432474" sldId="300"/>
            <ac:inkMk id="17" creationId="{98BDD533-392F-E96E-8D18-318EFF777C1E}"/>
          </ac:inkMkLst>
        </pc:inkChg>
        <pc:inkChg chg="add">
          <ac:chgData name="Moganarengam, Vishnuvaradhan" userId="1b0f0a5a-69fa-48f4-9cde-77abc504ec95" providerId="ADAL" clId="{7C6E9676-6A06-E945-926C-3369530F698D}" dt="2023-09-02T02:07:47.167" v="3048" actId="9405"/>
          <ac:inkMkLst>
            <pc:docMk/>
            <pc:sldMk cId="937432474" sldId="300"/>
            <ac:inkMk id="24" creationId="{0799158F-DC7E-ACD3-B463-6B88F8CF5075}"/>
          </ac:inkMkLst>
        </pc:inkChg>
        <pc:inkChg chg="add">
          <ac:chgData name="Moganarengam, Vishnuvaradhan" userId="1b0f0a5a-69fa-48f4-9cde-77abc504ec95" providerId="ADAL" clId="{7C6E9676-6A06-E945-926C-3369530F698D}" dt="2023-09-02T02:07:51.317" v="3049" actId="9405"/>
          <ac:inkMkLst>
            <pc:docMk/>
            <pc:sldMk cId="937432474" sldId="300"/>
            <ac:inkMk id="25" creationId="{A997AEE2-B0D7-1527-7112-0DF966F978DD}"/>
          </ac:inkMkLst>
        </pc:inkChg>
        <pc:inkChg chg="add">
          <ac:chgData name="Moganarengam, Vishnuvaradhan" userId="1b0f0a5a-69fa-48f4-9cde-77abc504ec95" providerId="ADAL" clId="{7C6E9676-6A06-E945-926C-3369530F698D}" dt="2023-09-02T02:07:57.267" v="3050" actId="9405"/>
          <ac:inkMkLst>
            <pc:docMk/>
            <pc:sldMk cId="937432474" sldId="300"/>
            <ac:inkMk id="26" creationId="{E2B67B56-5F84-A604-3F90-EA403D200824}"/>
          </ac:inkMkLst>
        </pc:inkChg>
        <pc:inkChg chg="add">
          <ac:chgData name="Moganarengam, Vishnuvaradhan" userId="1b0f0a5a-69fa-48f4-9cde-77abc504ec95" providerId="ADAL" clId="{7C6E9676-6A06-E945-926C-3369530F698D}" dt="2023-09-02T02:09:39.317" v="3069" actId="9405"/>
          <ac:inkMkLst>
            <pc:docMk/>
            <pc:sldMk cId="937432474" sldId="300"/>
            <ac:inkMk id="31" creationId="{03D03098-D209-9F7D-11F2-A1715EE641D3}"/>
          </ac:inkMkLst>
        </pc:inkChg>
        <pc:inkChg chg="add">
          <ac:chgData name="Moganarengam, Vishnuvaradhan" userId="1b0f0a5a-69fa-48f4-9cde-77abc504ec95" providerId="ADAL" clId="{7C6E9676-6A06-E945-926C-3369530F698D}" dt="2023-09-02T02:09:44.134" v="3070" actId="9405"/>
          <ac:inkMkLst>
            <pc:docMk/>
            <pc:sldMk cId="937432474" sldId="300"/>
            <ac:inkMk id="32" creationId="{37C8FF60-8761-BB15-FF8E-D09F01FD2863}"/>
          </ac:inkMkLst>
        </pc:inkChg>
        <pc:inkChg chg="add">
          <ac:chgData name="Moganarengam, Vishnuvaradhan" userId="1b0f0a5a-69fa-48f4-9cde-77abc504ec95" providerId="ADAL" clId="{7C6E9676-6A06-E945-926C-3369530F698D}" dt="2023-09-02T02:09:49.582" v="3071" actId="9405"/>
          <ac:inkMkLst>
            <pc:docMk/>
            <pc:sldMk cId="937432474" sldId="300"/>
            <ac:inkMk id="33" creationId="{064544B3-C1ED-43C8-1E4F-800C630D6A4B}"/>
          </ac:inkMkLst>
        </pc:inkChg>
        <pc:inkChg chg="add">
          <ac:chgData name="Moganarengam, Vishnuvaradhan" userId="1b0f0a5a-69fa-48f4-9cde-77abc504ec95" providerId="ADAL" clId="{7C6E9676-6A06-E945-926C-3369530F698D}" dt="2023-09-02T02:09:50.398" v="3072" actId="9405"/>
          <ac:inkMkLst>
            <pc:docMk/>
            <pc:sldMk cId="937432474" sldId="300"/>
            <ac:inkMk id="34" creationId="{3BCD1BEB-4C39-021B-25A3-052A1204055B}"/>
          </ac:inkMkLst>
        </pc:inkChg>
        <pc:inkChg chg="add">
          <ac:chgData name="Moganarengam, Vishnuvaradhan" userId="1b0f0a5a-69fa-48f4-9cde-77abc504ec95" providerId="ADAL" clId="{7C6E9676-6A06-E945-926C-3369530F698D}" dt="2023-09-02T02:09:52.482" v="3073" actId="9405"/>
          <ac:inkMkLst>
            <pc:docMk/>
            <pc:sldMk cId="937432474" sldId="300"/>
            <ac:inkMk id="35" creationId="{41F6377F-4EF2-A0B2-5B45-A70DABB44B5C}"/>
          </ac:inkMkLst>
        </pc:inkChg>
      </pc:sldChg>
      <pc:sldChg chg="addSp delSp modSp new mod">
        <pc:chgData name="Moganarengam, Vishnuvaradhan" userId="1b0f0a5a-69fa-48f4-9cde-77abc504ec95" providerId="ADAL" clId="{7C6E9676-6A06-E945-926C-3369530F698D}" dt="2023-09-01T22:02:57.849" v="2547" actId="1076"/>
        <pc:sldMkLst>
          <pc:docMk/>
          <pc:sldMk cId="3440767729" sldId="301"/>
        </pc:sldMkLst>
        <pc:spChg chg="del">
          <ac:chgData name="Moganarengam, Vishnuvaradhan" userId="1b0f0a5a-69fa-48f4-9cde-77abc504ec95" providerId="ADAL" clId="{7C6E9676-6A06-E945-926C-3369530F698D}" dt="2023-09-01T22:02:49.621" v="2542"/>
          <ac:spMkLst>
            <pc:docMk/>
            <pc:sldMk cId="3440767729" sldId="301"/>
            <ac:spMk id="3" creationId="{5CEBC7AC-3E1B-3762-C151-ECE925ECF7B5}"/>
          </ac:spMkLst>
        </pc:spChg>
        <pc:picChg chg="add mod">
          <ac:chgData name="Moganarengam, Vishnuvaradhan" userId="1b0f0a5a-69fa-48f4-9cde-77abc504ec95" providerId="ADAL" clId="{7C6E9676-6A06-E945-926C-3369530F698D}" dt="2023-09-01T22:02:57.849" v="2547" actId="1076"/>
          <ac:picMkLst>
            <pc:docMk/>
            <pc:sldMk cId="3440767729" sldId="301"/>
            <ac:picMk id="5" creationId="{B9FAE753-B177-945E-2895-AFCAF6F56236}"/>
          </ac:picMkLst>
        </pc:picChg>
      </pc:sldChg>
      <pc:sldChg chg="modSp new mod">
        <pc:chgData name="Moganarengam, Vishnuvaradhan" userId="1b0f0a5a-69fa-48f4-9cde-77abc504ec95" providerId="ADAL" clId="{7C6E9676-6A06-E945-926C-3369530F698D}" dt="2023-09-01T22:03:29.439" v="2552"/>
        <pc:sldMkLst>
          <pc:docMk/>
          <pc:sldMk cId="2192518843" sldId="302"/>
        </pc:sldMkLst>
        <pc:spChg chg="mod">
          <ac:chgData name="Moganarengam, Vishnuvaradhan" userId="1b0f0a5a-69fa-48f4-9cde-77abc504ec95" providerId="ADAL" clId="{7C6E9676-6A06-E945-926C-3369530F698D}" dt="2023-09-01T22:03:29.439" v="2552"/>
          <ac:spMkLst>
            <pc:docMk/>
            <pc:sldMk cId="2192518843" sldId="302"/>
            <ac:spMk id="2" creationId="{D4AF2344-193F-1A58-E947-01DE8BF744A2}"/>
          </ac:spMkLst>
        </pc:spChg>
        <pc:spChg chg="mod">
          <ac:chgData name="Moganarengam, Vishnuvaradhan" userId="1b0f0a5a-69fa-48f4-9cde-77abc504ec95" providerId="ADAL" clId="{7C6E9676-6A06-E945-926C-3369530F698D}" dt="2023-09-01T22:03:20.827" v="2550" actId="108"/>
          <ac:spMkLst>
            <pc:docMk/>
            <pc:sldMk cId="2192518843" sldId="302"/>
            <ac:spMk id="3" creationId="{165DBD57-F041-8BB0-7611-886664206786}"/>
          </ac:spMkLst>
        </pc:spChg>
      </pc:sldChg>
      <pc:sldChg chg="addSp delSp modSp new mod">
        <pc:chgData name="Moganarengam, Vishnuvaradhan" userId="1b0f0a5a-69fa-48f4-9cde-77abc504ec95" providerId="ADAL" clId="{7C6E9676-6A06-E945-926C-3369530F698D}" dt="2023-09-02T00:44:35.314" v="2617" actId="20577"/>
        <pc:sldMkLst>
          <pc:docMk/>
          <pc:sldMk cId="4075422003" sldId="303"/>
        </pc:sldMkLst>
        <pc:spChg chg="mod">
          <ac:chgData name="Moganarengam, Vishnuvaradhan" userId="1b0f0a5a-69fa-48f4-9cde-77abc504ec95" providerId="ADAL" clId="{7C6E9676-6A06-E945-926C-3369530F698D}" dt="2023-09-01T22:03:34.424" v="2559" actId="20577"/>
          <ac:spMkLst>
            <pc:docMk/>
            <pc:sldMk cId="4075422003" sldId="303"/>
            <ac:spMk id="2" creationId="{CE8D83DF-719C-7ED1-9F87-316017B5BF4E}"/>
          </ac:spMkLst>
        </pc:spChg>
        <pc:spChg chg="del">
          <ac:chgData name="Moganarengam, Vishnuvaradhan" userId="1b0f0a5a-69fa-48f4-9cde-77abc504ec95" providerId="ADAL" clId="{7C6E9676-6A06-E945-926C-3369530F698D}" dt="2023-09-01T22:03:45.158" v="2560"/>
          <ac:spMkLst>
            <pc:docMk/>
            <pc:sldMk cId="4075422003" sldId="303"/>
            <ac:spMk id="3" creationId="{5EAB0B24-B9DB-E324-AB9C-9C2C83589082}"/>
          </ac:spMkLst>
        </pc:spChg>
        <pc:spChg chg="add mod">
          <ac:chgData name="Moganarengam, Vishnuvaradhan" userId="1b0f0a5a-69fa-48f4-9cde-77abc504ec95" providerId="ADAL" clId="{7C6E9676-6A06-E945-926C-3369530F698D}" dt="2023-09-02T00:42:34.985" v="2567" actId="1076"/>
          <ac:spMkLst>
            <pc:docMk/>
            <pc:sldMk cId="4075422003" sldId="303"/>
            <ac:spMk id="6" creationId="{A25E1345-C0A1-41DA-2FCD-02CDFED9544E}"/>
          </ac:spMkLst>
        </pc:spChg>
        <pc:spChg chg="add mod">
          <ac:chgData name="Moganarengam, Vishnuvaradhan" userId="1b0f0a5a-69fa-48f4-9cde-77abc504ec95" providerId="ADAL" clId="{7C6E9676-6A06-E945-926C-3369530F698D}" dt="2023-09-02T00:42:34.985" v="2567" actId="1076"/>
          <ac:spMkLst>
            <pc:docMk/>
            <pc:sldMk cId="4075422003" sldId="303"/>
            <ac:spMk id="7" creationId="{C8C2046C-841A-8AD7-E9F0-0F6DAB493378}"/>
          </ac:spMkLst>
        </pc:spChg>
        <pc:spChg chg="add mod">
          <ac:chgData name="Moganarengam, Vishnuvaradhan" userId="1b0f0a5a-69fa-48f4-9cde-77abc504ec95" providerId="ADAL" clId="{7C6E9676-6A06-E945-926C-3369530F698D}" dt="2023-09-02T00:42:50.484" v="2568" actId="1076"/>
          <ac:spMkLst>
            <pc:docMk/>
            <pc:sldMk cId="4075422003" sldId="303"/>
            <ac:spMk id="8" creationId="{2D53503F-77EE-CD59-B6B2-5D72A43C2FB9}"/>
          </ac:spMkLst>
        </pc:spChg>
        <pc:spChg chg="add mod">
          <ac:chgData name="Moganarengam, Vishnuvaradhan" userId="1b0f0a5a-69fa-48f4-9cde-77abc504ec95" providerId="ADAL" clId="{7C6E9676-6A06-E945-926C-3369530F698D}" dt="2023-09-02T00:42:55.007" v="2572" actId="20577"/>
          <ac:spMkLst>
            <pc:docMk/>
            <pc:sldMk cId="4075422003" sldId="303"/>
            <ac:spMk id="9" creationId="{35052B21-E6AF-4002-70EB-069554636081}"/>
          </ac:spMkLst>
        </pc:spChg>
        <pc:spChg chg="add mod">
          <ac:chgData name="Moganarengam, Vishnuvaradhan" userId="1b0f0a5a-69fa-48f4-9cde-77abc504ec95" providerId="ADAL" clId="{7C6E9676-6A06-E945-926C-3369530F698D}" dt="2023-09-02T00:43:10.005" v="2575" actId="1076"/>
          <ac:spMkLst>
            <pc:docMk/>
            <pc:sldMk cId="4075422003" sldId="303"/>
            <ac:spMk id="10" creationId="{12EF3074-ADD6-2E44-6A7B-52C07219400A}"/>
          </ac:spMkLst>
        </pc:spChg>
        <pc:spChg chg="add mod">
          <ac:chgData name="Moganarengam, Vishnuvaradhan" userId="1b0f0a5a-69fa-48f4-9cde-77abc504ec95" providerId="ADAL" clId="{7C6E9676-6A06-E945-926C-3369530F698D}" dt="2023-09-02T00:43:10.005" v="2575" actId="1076"/>
          <ac:spMkLst>
            <pc:docMk/>
            <pc:sldMk cId="4075422003" sldId="303"/>
            <ac:spMk id="11" creationId="{55E717B1-E82D-430B-61D4-94BA15B17F2B}"/>
          </ac:spMkLst>
        </pc:spChg>
        <pc:spChg chg="add mod">
          <ac:chgData name="Moganarengam, Vishnuvaradhan" userId="1b0f0a5a-69fa-48f4-9cde-77abc504ec95" providerId="ADAL" clId="{7C6E9676-6A06-E945-926C-3369530F698D}" dt="2023-09-02T00:44:07.666" v="2591" actId="1076"/>
          <ac:spMkLst>
            <pc:docMk/>
            <pc:sldMk cId="4075422003" sldId="303"/>
            <ac:spMk id="12" creationId="{56272466-5862-3553-B787-B3EB0A5D6477}"/>
          </ac:spMkLst>
        </pc:spChg>
        <pc:spChg chg="add mod">
          <ac:chgData name="Moganarengam, Vishnuvaradhan" userId="1b0f0a5a-69fa-48f4-9cde-77abc504ec95" providerId="ADAL" clId="{7C6E9676-6A06-E945-926C-3369530F698D}" dt="2023-09-02T00:44:07.666" v="2591" actId="1076"/>
          <ac:spMkLst>
            <pc:docMk/>
            <pc:sldMk cId="4075422003" sldId="303"/>
            <ac:spMk id="13" creationId="{33B44030-BD52-6963-D866-1AD8590138E3}"/>
          </ac:spMkLst>
        </pc:spChg>
        <pc:spChg chg="add mod">
          <ac:chgData name="Moganarengam, Vishnuvaradhan" userId="1b0f0a5a-69fa-48f4-9cde-77abc504ec95" providerId="ADAL" clId="{7C6E9676-6A06-E945-926C-3369530F698D}" dt="2023-09-02T00:44:15.416" v="2592" actId="1076"/>
          <ac:spMkLst>
            <pc:docMk/>
            <pc:sldMk cId="4075422003" sldId="303"/>
            <ac:spMk id="14" creationId="{217E22C7-10D6-E5AF-76CE-7200137089D3}"/>
          </ac:spMkLst>
        </pc:spChg>
        <pc:spChg chg="add mod">
          <ac:chgData name="Moganarengam, Vishnuvaradhan" userId="1b0f0a5a-69fa-48f4-9cde-77abc504ec95" providerId="ADAL" clId="{7C6E9676-6A06-E945-926C-3369530F698D}" dt="2023-09-02T00:44:35.314" v="2617" actId="20577"/>
          <ac:spMkLst>
            <pc:docMk/>
            <pc:sldMk cId="4075422003" sldId="303"/>
            <ac:spMk id="15" creationId="{4A7E3E6C-E82B-5DE3-A643-885D29F2D295}"/>
          </ac:spMkLst>
        </pc:spChg>
        <pc:spChg chg="add del mod">
          <ac:chgData name="Moganarengam, Vishnuvaradhan" userId="1b0f0a5a-69fa-48f4-9cde-77abc504ec95" providerId="ADAL" clId="{7C6E9676-6A06-E945-926C-3369530F698D}" dt="2023-09-02T00:43:53.169" v="2587"/>
          <ac:spMkLst>
            <pc:docMk/>
            <pc:sldMk cId="4075422003" sldId="303"/>
            <ac:spMk id="16" creationId="{A5E04D9E-16C8-C4C6-A881-CC71F85D149E}"/>
          </ac:spMkLst>
        </pc:spChg>
        <pc:spChg chg="add del mod">
          <ac:chgData name="Moganarengam, Vishnuvaradhan" userId="1b0f0a5a-69fa-48f4-9cde-77abc504ec95" providerId="ADAL" clId="{7C6E9676-6A06-E945-926C-3369530F698D}" dt="2023-09-02T00:44:01.710" v="2590"/>
          <ac:spMkLst>
            <pc:docMk/>
            <pc:sldMk cId="4075422003" sldId="303"/>
            <ac:spMk id="17" creationId="{5051F2C7-E775-CDB3-B14E-EE61661F4914}"/>
          </ac:spMkLst>
        </pc:spChg>
        <pc:picChg chg="add mod">
          <ac:chgData name="Moganarengam, Vishnuvaradhan" userId="1b0f0a5a-69fa-48f4-9cde-77abc504ec95" providerId="ADAL" clId="{7C6E9676-6A06-E945-926C-3369530F698D}" dt="2023-09-01T22:03:53.099" v="2565" actId="1076"/>
          <ac:picMkLst>
            <pc:docMk/>
            <pc:sldMk cId="4075422003" sldId="303"/>
            <ac:picMk id="5" creationId="{91DAF30D-F0CC-7850-F3DC-D845390B7EBC}"/>
          </ac:picMkLst>
        </pc:picChg>
      </pc:sldChg>
      <pc:sldChg chg="modSp new mod">
        <pc:chgData name="Moganarengam, Vishnuvaradhan" userId="1b0f0a5a-69fa-48f4-9cde-77abc504ec95" providerId="ADAL" clId="{7C6E9676-6A06-E945-926C-3369530F698D}" dt="2023-09-02T01:26:40.210" v="2671" actId="403"/>
        <pc:sldMkLst>
          <pc:docMk/>
          <pc:sldMk cId="2568534293" sldId="304"/>
        </pc:sldMkLst>
        <pc:spChg chg="mod">
          <ac:chgData name="Moganarengam, Vishnuvaradhan" userId="1b0f0a5a-69fa-48f4-9cde-77abc504ec95" providerId="ADAL" clId="{7C6E9676-6A06-E945-926C-3369530F698D}" dt="2023-09-02T01:25:48.367" v="2656" actId="20577"/>
          <ac:spMkLst>
            <pc:docMk/>
            <pc:sldMk cId="2568534293" sldId="304"/>
            <ac:spMk id="2" creationId="{F5956729-585C-B985-038F-7ADC3AA6FAF9}"/>
          </ac:spMkLst>
        </pc:spChg>
        <pc:spChg chg="mod">
          <ac:chgData name="Moganarengam, Vishnuvaradhan" userId="1b0f0a5a-69fa-48f4-9cde-77abc504ec95" providerId="ADAL" clId="{7C6E9676-6A06-E945-926C-3369530F698D}" dt="2023-09-02T01:26:40.210" v="2671" actId="403"/>
          <ac:spMkLst>
            <pc:docMk/>
            <pc:sldMk cId="2568534293" sldId="304"/>
            <ac:spMk id="3" creationId="{EF4C06B7-E84F-868E-08B3-8F97BEC80FC4}"/>
          </ac:spMkLst>
        </pc:spChg>
      </pc:sldChg>
      <pc:sldChg chg="addSp delSp modSp new mod">
        <pc:chgData name="Moganarengam, Vishnuvaradhan" userId="1b0f0a5a-69fa-48f4-9cde-77abc504ec95" providerId="ADAL" clId="{7C6E9676-6A06-E945-926C-3369530F698D}" dt="2023-09-02T01:32:29.078" v="2730" actId="14100"/>
        <pc:sldMkLst>
          <pc:docMk/>
          <pc:sldMk cId="3025117735" sldId="305"/>
        </pc:sldMkLst>
        <pc:spChg chg="del">
          <ac:chgData name="Moganarengam, Vishnuvaradhan" userId="1b0f0a5a-69fa-48f4-9cde-77abc504ec95" providerId="ADAL" clId="{7C6E9676-6A06-E945-926C-3369530F698D}" dt="2023-09-02T01:31:00.158" v="2710" actId="478"/>
          <ac:spMkLst>
            <pc:docMk/>
            <pc:sldMk cId="3025117735" sldId="305"/>
            <ac:spMk id="2" creationId="{FCE373A4-5224-1346-8D85-1960CC600D82}"/>
          </ac:spMkLst>
        </pc:spChg>
        <pc:spChg chg="del">
          <ac:chgData name="Moganarengam, Vishnuvaradhan" userId="1b0f0a5a-69fa-48f4-9cde-77abc504ec95" providerId="ADAL" clId="{7C6E9676-6A06-E945-926C-3369530F698D}" dt="2023-09-02T01:28:16.789" v="2675"/>
          <ac:spMkLst>
            <pc:docMk/>
            <pc:sldMk cId="3025117735" sldId="305"/>
            <ac:spMk id="3" creationId="{204CB147-51FB-49A7-4C66-A779DC2C74E2}"/>
          </ac:spMkLst>
        </pc:spChg>
        <pc:spChg chg="add mod">
          <ac:chgData name="Moganarengam, Vishnuvaradhan" userId="1b0f0a5a-69fa-48f4-9cde-77abc504ec95" providerId="ADAL" clId="{7C6E9676-6A06-E945-926C-3369530F698D}" dt="2023-09-02T01:29:32.429" v="2686" actId="14100"/>
          <ac:spMkLst>
            <pc:docMk/>
            <pc:sldMk cId="3025117735" sldId="305"/>
            <ac:spMk id="4" creationId="{104FAB74-C146-FDC4-DC47-0F0221532C66}"/>
          </ac:spMkLst>
        </pc:spChg>
        <pc:spChg chg="add mod">
          <ac:chgData name="Moganarengam, Vishnuvaradhan" userId="1b0f0a5a-69fa-48f4-9cde-77abc504ec95" providerId="ADAL" clId="{7C6E9676-6A06-E945-926C-3369530F698D}" dt="2023-09-02T01:32:04.881" v="2727" actId="113"/>
          <ac:spMkLst>
            <pc:docMk/>
            <pc:sldMk cId="3025117735" sldId="305"/>
            <ac:spMk id="10" creationId="{E468E080-C2A2-755B-426E-DE8E1DAE62D0}"/>
          </ac:spMkLst>
        </pc:spChg>
        <pc:spChg chg="add mod">
          <ac:chgData name="Moganarengam, Vishnuvaradhan" userId="1b0f0a5a-69fa-48f4-9cde-77abc504ec95" providerId="ADAL" clId="{7C6E9676-6A06-E945-926C-3369530F698D}" dt="2023-09-02T01:32:29.078" v="2730" actId="14100"/>
          <ac:spMkLst>
            <pc:docMk/>
            <pc:sldMk cId="3025117735" sldId="305"/>
            <ac:spMk id="11" creationId="{0F96EAE4-6FB3-1D0D-CDA5-EF149AFCC980}"/>
          </ac:spMkLst>
        </pc:spChg>
        <pc:picChg chg="add mod">
          <ac:chgData name="Moganarengam, Vishnuvaradhan" userId="1b0f0a5a-69fa-48f4-9cde-77abc504ec95" providerId="ADAL" clId="{7C6E9676-6A06-E945-926C-3369530F698D}" dt="2023-09-02T01:28:33.462" v="2678" actId="1076"/>
          <ac:picMkLst>
            <pc:docMk/>
            <pc:sldMk cId="3025117735" sldId="305"/>
            <ac:picMk id="7" creationId="{C88C1EE8-A77A-F1A0-4956-AFF992A54A01}"/>
          </ac:picMkLst>
        </pc:picChg>
        <pc:cxnChg chg="add mod">
          <ac:chgData name="Moganarengam, Vishnuvaradhan" userId="1b0f0a5a-69fa-48f4-9cde-77abc504ec95" providerId="ADAL" clId="{7C6E9676-6A06-E945-926C-3369530F698D}" dt="2023-09-02T01:29:50.862" v="2690" actId="14100"/>
          <ac:cxnSpMkLst>
            <pc:docMk/>
            <pc:sldMk cId="3025117735" sldId="305"/>
            <ac:cxnSpMk id="5" creationId="{B05D54B0-E8D1-24EE-F70A-75AC234FC9D9}"/>
          </ac:cxnSpMkLst>
        </pc:cxnChg>
        <pc:cxnChg chg="add mod">
          <ac:chgData name="Moganarengam, Vishnuvaradhan" userId="1b0f0a5a-69fa-48f4-9cde-77abc504ec95" providerId="ADAL" clId="{7C6E9676-6A06-E945-926C-3369530F698D}" dt="2023-09-02T01:29:45.230" v="2689" actId="14100"/>
          <ac:cxnSpMkLst>
            <pc:docMk/>
            <pc:sldMk cId="3025117735" sldId="305"/>
            <ac:cxnSpMk id="6" creationId="{32EA00D6-ABAB-C2CE-D0C6-CE787C48E05C}"/>
          </ac:cxnSpMkLst>
        </pc:cxnChg>
      </pc:sldChg>
      <pc:sldChg chg="addSp delSp modSp new mod">
        <pc:chgData name="Moganarengam, Vishnuvaradhan" userId="1b0f0a5a-69fa-48f4-9cde-77abc504ec95" providerId="ADAL" clId="{7C6E9676-6A06-E945-926C-3369530F698D}" dt="2023-09-02T01:35:44.063" v="2757" actId="113"/>
        <pc:sldMkLst>
          <pc:docMk/>
          <pc:sldMk cId="923130305" sldId="306"/>
        </pc:sldMkLst>
        <pc:spChg chg="del">
          <ac:chgData name="Moganarengam, Vishnuvaradhan" userId="1b0f0a5a-69fa-48f4-9cde-77abc504ec95" providerId="ADAL" clId="{7C6E9676-6A06-E945-926C-3369530F698D}" dt="2023-09-02T01:35:10.526" v="2753" actId="478"/>
          <ac:spMkLst>
            <pc:docMk/>
            <pc:sldMk cId="923130305" sldId="306"/>
            <ac:spMk id="2" creationId="{02CD238F-EE9F-34A9-2734-7C5D2870AF1A}"/>
          </ac:spMkLst>
        </pc:spChg>
        <pc:spChg chg="mod">
          <ac:chgData name="Moganarengam, Vishnuvaradhan" userId="1b0f0a5a-69fa-48f4-9cde-77abc504ec95" providerId="ADAL" clId="{7C6E9676-6A06-E945-926C-3369530F698D}" dt="2023-09-02T01:35:44.063" v="2757" actId="113"/>
          <ac:spMkLst>
            <pc:docMk/>
            <pc:sldMk cId="923130305" sldId="306"/>
            <ac:spMk id="3" creationId="{212D4190-B65F-A288-36AF-35FDC76DF328}"/>
          </ac:spMkLst>
        </pc:spChg>
        <pc:picChg chg="add mod">
          <ac:chgData name="Moganarengam, Vishnuvaradhan" userId="1b0f0a5a-69fa-48f4-9cde-77abc504ec95" providerId="ADAL" clId="{7C6E9676-6A06-E945-926C-3369530F698D}" dt="2023-09-02T01:34:53.380" v="2749" actId="1076"/>
          <ac:picMkLst>
            <pc:docMk/>
            <pc:sldMk cId="923130305" sldId="306"/>
            <ac:picMk id="4" creationId="{18A7F572-1774-605C-95D7-64C63BF0FDAB}"/>
          </ac:picMkLst>
        </pc:picChg>
      </pc:sldChg>
      <pc:sldChg chg="addSp delSp modSp new mod">
        <pc:chgData name="Moganarengam, Vishnuvaradhan" userId="1b0f0a5a-69fa-48f4-9cde-77abc504ec95" providerId="ADAL" clId="{7C6E9676-6A06-E945-926C-3369530F698D}" dt="2023-09-02T01:42:50.897" v="2823" actId="14100"/>
        <pc:sldMkLst>
          <pc:docMk/>
          <pc:sldMk cId="3456313133" sldId="307"/>
        </pc:sldMkLst>
        <pc:spChg chg="del mod">
          <ac:chgData name="Moganarengam, Vishnuvaradhan" userId="1b0f0a5a-69fa-48f4-9cde-77abc504ec95" providerId="ADAL" clId="{7C6E9676-6A06-E945-926C-3369530F698D}" dt="2023-09-02T01:40:17.534" v="2795"/>
          <ac:spMkLst>
            <pc:docMk/>
            <pc:sldMk cId="3456313133" sldId="307"/>
            <ac:spMk id="3" creationId="{6A0D113B-2859-74B1-2CB0-6991EBF89C16}"/>
          </ac:spMkLst>
        </pc:spChg>
        <pc:spChg chg="add mod">
          <ac:chgData name="Moganarengam, Vishnuvaradhan" userId="1b0f0a5a-69fa-48f4-9cde-77abc504ec95" providerId="ADAL" clId="{7C6E9676-6A06-E945-926C-3369530F698D}" dt="2023-09-02T01:39:38.178" v="2789" actId="1076"/>
          <ac:spMkLst>
            <pc:docMk/>
            <pc:sldMk cId="3456313133" sldId="307"/>
            <ac:spMk id="9" creationId="{FE71D722-A126-BA32-AD9D-48DCAB80A742}"/>
          </ac:spMkLst>
        </pc:spChg>
        <pc:spChg chg="add mod">
          <ac:chgData name="Moganarengam, Vishnuvaradhan" userId="1b0f0a5a-69fa-48f4-9cde-77abc504ec95" providerId="ADAL" clId="{7C6E9676-6A06-E945-926C-3369530F698D}" dt="2023-09-02T01:39:46.312" v="2791" actId="1076"/>
          <ac:spMkLst>
            <pc:docMk/>
            <pc:sldMk cId="3456313133" sldId="307"/>
            <ac:spMk id="10" creationId="{AC531327-99AB-FDE1-DD0D-2CF31ED69E4C}"/>
          </ac:spMkLst>
        </pc:spChg>
        <pc:spChg chg="add mod">
          <ac:chgData name="Moganarengam, Vishnuvaradhan" userId="1b0f0a5a-69fa-48f4-9cde-77abc504ec95" providerId="ADAL" clId="{7C6E9676-6A06-E945-926C-3369530F698D}" dt="2023-09-02T01:41:11.678" v="2809" actId="14100"/>
          <ac:spMkLst>
            <pc:docMk/>
            <pc:sldMk cId="3456313133" sldId="307"/>
            <ac:spMk id="12" creationId="{BF90342A-4A95-7F4C-B3D9-13967DCD743C}"/>
          </ac:spMkLst>
        </pc:spChg>
        <pc:spChg chg="add mod">
          <ac:chgData name="Moganarengam, Vishnuvaradhan" userId="1b0f0a5a-69fa-48f4-9cde-77abc504ec95" providerId="ADAL" clId="{7C6E9676-6A06-E945-926C-3369530F698D}" dt="2023-09-02T01:41:38.748" v="2813" actId="14100"/>
          <ac:spMkLst>
            <pc:docMk/>
            <pc:sldMk cId="3456313133" sldId="307"/>
            <ac:spMk id="13" creationId="{C2852414-A293-0B38-28A5-74837B4401F9}"/>
          </ac:spMkLst>
        </pc:spChg>
        <pc:spChg chg="add mod">
          <ac:chgData name="Moganarengam, Vishnuvaradhan" userId="1b0f0a5a-69fa-48f4-9cde-77abc504ec95" providerId="ADAL" clId="{7C6E9676-6A06-E945-926C-3369530F698D}" dt="2023-09-02T01:42:05.412" v="2817" actId="14100"/>
          <ac:spMkLst>
            <pc:docMk/>
            <pc:sldMk cId="3456313133" sldId="307"/>
            <ac:spMk id="14" creationId="{4CF778D9-8C83-B58A-B79D-9DDE86836900}"/>
          </ac:spMkLst>
        </pc:spChg>
        <pc:spChg chg="add mod">
          <ac:chgData name="Moganarengam, Vishnuvaradhan" userId="1b0f0a5a-69fa-48f4-9cde-77abc504ec95" providerId="ADAL" clId="{7C6E9676-6A06-E945-926C-3369530F698D}" dt="2023-09-02T01:42:50.897" v="2823" actId="14100"/>
          <ac:spMkLst>
            <pc:docMk/>
            <pc:sldMk cId="3456313133" sldId="307"/>
            <ac:spMk id="15" creationId="{83BC6AB7-A656-960B-1A35-A493DBECA2FA}"/>
          </ac:spMkLst>
        </pc:spChg>
        <pc:grpChg chg="mod">
          <ac:chgData name="Moganarengam, Vishnuvaradhan" userId="1b0f0a5a-69fa-48f4-9cde-77abc504ec95" providerId="ADAL" clId="{7C6E9676-6A06-E945-926C-3369530F698D}" dt="2023-09-02T01:38:50.519" v="2778"/>
          <ac:grpSpMkLst>
            <pc:docMk/>
            <pc:sldMk cId="3456313133" sldId="307"/>
            <ac:grpSpMk id="8" creationId="{AFA0E041-25DA-6BD7-9E02-F9A770114BCD}"/>
          </ac:grpSpMkLst>
        </pc:grpChg>
        <pc:picChg chg="add mod">
          <ac:chgData name="Moganarengam, Vishnuvaradhan" userId="1b0f0a5a-69fa-48f4-9cde-77abc504ec95" providerId="ADAL" clId="{7C6E9676-6A06-E945-926C-3369530F698D}" dt="2023-09-02T01:40:37.511" v="2802" actId="14100"/>
          <ac:picMkLst>
            <pc:docMk/>
            <pc:sldMk cId="3456313133" sldId="307"/>
            <ac:picMk id="4" creationId="{2A49D16B-2586-EC9D-A213-CE8515969071}"/>
          </ac:picMkLst>
        </pc:picChg>
        <pc:picChg chg="add mod">
          <ac:chgData name="Moganarengam, Vishnuvaradhan" userId="1b0f0a5a-69fa-48f4-9cde-77abc504ec95" providerId="ADAL" clId="{7C6E9676-6A06-E945-926C-3369530F698D}" dt="2023-09-02T01:40:34.297" v="2801" actId="14100"/>
          <ac:picMkLst>
            <pc:docMk/>
            <pc:sldMk cId="3456313133" sldId="307"/>
            <ac:picMk id="11" creationId="{191853F7-C0F3-27B1-FBFD-7CE4A2E34689}"/>
          </ac:picMkLst>
        </pc:picChg>
        <pc:inkChg chg="add">
          <ac:chgData name="Moganarengam, Vishnuvaradhan" userId="1b0f0a5a-69fa-48f4-9cde-77abc504ec95" providerId="ADAL" clId="{7C6E9676-6A06-E945-926C-3369530F698D}" dt="2023-09-02T01:38:42.715" v="2775" actId="9405"/>
          <ac:inkMkLst>
            <pc:docMk/>
            <pc:sldMk cId="3456313133" sldId="307"/>
            <ac:inkMk id="5" creationId="{FA36C98B-BCF7-F711-844A-2B8E47FC52F8}"/>
          </ac:inkMkLst>
        </pc:inkChg>
        <pc:inkChg chg="add mod">
          <ac:chgData name="Moganarengam, Vishnuvaradhan" userId="1b0f0a5a-69fa-48f4-9cde-77abc504ec95" providerId="ADAL" clId="{7C6E9676-6A06-E945-926C-3369530F698D}" dt="2023-09-02T01:38:50.519" v="2778"/>
          <ac:inkMkLst>
            <pc:docMk/>
            <pc:sldMk cId="3456313133" sldId="307"/>
            <ac:inkMk id="6" creationId="{3EB37B8C-D575-79C5-398D-76BD35C5FA46}"/>
          </ac:inkMkLst>
        </pc:inkChg>
        <pc:inkChg chg="add mod">
          <ac:chgData name="Moganarengam, Vishnuvaradhan" userId="1b0f0a5a-69fa-48f4-9cde-77abc504ec95" providerId="ADAL" clId="{7C6E9676-6A06-E945-926C-3369530F698D}" dt="2023-09-02T01:38:50.519" v="2778"/>
          <ac:inkMkLst>
            <pc:docMk/>
            <pc:sldMk cId="3456313133" sldId="307"/>
            <ac:inkMk id="7" creationId="{AB515D22-70BD-11D2-711C-03C135E4A452}"/>
          </ac:inkMkLst>
        </pc:inkChg>
        <pc:cxnChg chg="add mod">
          <ac:chgData name="Moganarengam, Vishnuvaradhan" userId="1b0f0a5a-69fa-48f4-9cde-77abc504ec95" providerId="ADAL" clId="{7C6E9676-6A06-E945-926C-3369530F698D}" dt="2023-09-02T01:42:50.897" v="2823" actId="14100"/>
          <ac:cxnSpMkLst>
            <pc:docMk/>
            <pc:sldMk cId="3456313133" sldId="307"/>
            <ac:cxnSpMk id="16" creationId="{C08616C5-1496-4A71-3D42-07D3E8C66A5D}"/>
          </ac:cxnSpMkLst>
        </pc:cxnChg>
        <pc:cxnChg chg="add mod">
          <ac:chgData name="Moganarengam, Vishnuvaradhan" userId="1b0f0a5a-69fa-48f4-9cde-77abc504ec95" providerId="ADAL" clId="{7C6E9676-6A06-E945-926C-3369530F698D}" dt="2023-09-02T01:42:50.897" v="2823" actId="14100"/>
          <ac:cxnSpMkLst>
            <pc:docMk/>
            <pc:sldMk cId="3456313133" sldId="307"/>
            <ac:cxnSpMk id="17" creationId="{2A3DA4C8-48CD-B729-8E4B-3685A7D6EB90}"/>
          </ac:cxnSpMkLst>
        </pc:cxnChg>
      </pc:sldChg>
      <pc:sldChg chg="modSp add mod">
        <pc:chgData name="Moganarengam, Vishnuvaradhan" userId="1b0f0a5a-69fa-48f4-9cde-77abc504ec95" providerId="ADAL" clId="{7C6E9676-6A06-E945-926C-3369530F698D}" dt="2023-09-02T01:37:00.546" v="2768" actId="14100"/>
        <pc:sldMkLst>
          <pc:docMk/>
          <pc:sldMk cId="2876440622" sldId="308"/>
        </pc:sldMkLst>
        <pc:spChg chg="mod">
          <ac:chgData name="Moganarengam, Vishnuvaradhan" userId="1b0f0a5a-69fa-48f4-9cde-77abc504ec95" providerId="ADAL" clId="{7C6E9676-6A06-E945-926C-3369530F698D}" dt="2023-09-02T01:37:00.546" v="2768" actId="14100"/>
          <ac:spMkLst>
            <pc:docMk/>
            <pc:sldMk cId="2876440622" sldId="308"/>
            <ac:spMk id="3" creationId="{212D4190-B65F-A288-36AF-35FDC76DF328}"/>
          </ac:spMkLst>
        </pc:spChg>
      </pc:sldChg>
      <pc:sldChg chg="addSp delSp modSp add mod">
        <pc:chgData name="Moganarengam, Vishnuvaradhan" userId="1b0f0a5a-69fa-48f4-9cde-77abc504ec95" providerId="ADAL" clId="{7C6E9676-6A06-E945-926C-3369530F698D}" dt="2023-09-02T01:47:00.725" v="2867" actId="478"/>
        <pc:sldMkLst>
          <pc:docMk/>
          <pc:sldMk cId="3496665343" sldId="309"/>
        </pc:sldMkLst>
        <pc:spChg chg="del mod">
          <ac:chgData name="Moganarengam, Vishnuvaradhan" userId="1b0f0a5a-69fa-48f4-9cde-77abc504ec95" providerId="ADAL" clId="{7C6E9676-6A06-E945-926C-3369530F698D}" dt="2023-09-02T01:47:00.725" v="2867" actId="478"/>
          <ac:spMkLst>
            <pc:docMk/>
            <pc:sldMk cId="3496665343" sldId="309"/>
            <ac:spMk id="2" creationId="{F4003AD9-829D-CDB8-A22E-05E55D54127D}"/>
          </ac:spMkLst>
        </pc:spChg>
        <pc:spChg chg="mod">
          <ac:chgData name="Moganarengam, Vishnuvaradhan" userId="1b0f0a5a-69fa-48f4-9cde-77abc504ec95" providerId="ADAL" clId="{7C6E9676-6A06-E945-926C-3369530F698D}" dt="2023-09-02T01:46:39.627" v="2865" actId="108"/>
          <ac:spMkLst>
            <pc:docMk/>
            <pc:sldMk cId="3496665343" sldId="309"/>
            <ac:spMk id="3" creationId="{6A0D113B-2859-74B1-2CB0-6991EBF89C16}"/>
          </ac:spMkLst>
        </pc:spChg>
        <pc:spChg chg="del mod">
          <ac:chgData name="Moganarengam, Vishnuvaradhan" userId="1b0f0a5a-69fa-48f4-9cde-77abc504ec95" providerId="ADAL" clId="{7C6E9676-6A06-E945-926C-3369530F698D}" dt="2023-09-02T01:43:48.935" v="2833"/>
          <ac:spMkLst>
            <pc:docMk/>
            <pc:sldMk cId="3496665343" sldId="309"/>
            <ac:spMk id="9" creationId="{FE71D722-A126-BA32-AD9D-48DCAB80A742}"/>
          </ac:spMkLst>
        </pc:spChg>
        <pc:spChg chg="del mod">
          <ac:chgData name="Moganarengam, Vishnuvaradhan" userId="1b0f0a5a-69fa-48f4-9cde-77abc504ec95" providerId="ADAL" clId="{7C6E9676-6A06-E945-926C-3369530F698D}" dt="2023-09-02T01:43:48.456" v="2831"/>
          <ac:spMkLst>
            <pc:docMk/>
            <pc:sldMk cId="3496665343" sldId="309"/>
            <ac:spMk id="10" creationId="{AC531327-99AB-FDE1-DD0D-2CF31ED69E4C}"/>
          </ac:spMkLst>
        </pc:spChg>
        <pc:spChg chg="add del mod">
          <ac:chgData name="Moganarengam, Vishnuvaradhan" userId="1b0f0a5a-69fa-48f4-9cde-77abc504ec95" providerId="ADAL" clId="{7C6E9676-6A06-E945-926C-3369530F698D}" dt="2023-09-02T01:43:35.675" v="2826"/>
          <ac:spMkLst>
            <pc:docMk/>
            <pc:sldMk cId="3496665343" sldId="309"/>
            <ac:spMk id="16" creationId="{5654AFE8-0DEE-67EE-D0EF-A2C5188FE877}"/>
          </ac:spMkLst>
        </pc:spChg>
        <pc:spChg chg="add del mod">
          <ac:chgData name="Moganarengam, Vishnuvaradhan" userId="1b0f0a5a-69fa-48f4-9cde-77abc504ec95" providerId="ADAL" clId="{7C6E9676-6A06-E945-926C-3369530F698D}" dt="2023-09-02T01:43:35.675" v="2826"/>
          <ac:spMkLst>
            <pc:docMk/>
            <pc:sldMk cId="3496665343" sldId="309"/>
            <ac:spMk id="17" creationId="{813ED6DA-2BD2-0375-7BFC-611AA2F32C35}"/>
          </ac:spMkLst>
        </pc:spChg>
        <pc:spChg chg="add del mod">
          <ac:chgData name="Moganarengam, Vishnuvaradhan" userId="1b0f0a5a-69fa-48f4-9cde-77abc504ec95" providerId="ADAL" clId="{7C6E9676-6A06-E945-926C-3369530F698D}" dt="2023-09-02T01:43:35.675" v="2826"/>
          <ac:spMkLst>
            <pc:docMk/>
            <pc:sldMk cId="3496665343" sldId="309"/>
            <ac:spMk id="18" creationId="{949A764B-9B50-B5C4-82BD-B9114E1D0F84}"/>
          </ac:spMkLst>
        </pc:spChg>
        <pc:spChg chg="add del mod">
          <ac:chgData name="Moganarengam, Vishnuvaradhan" userId="1b0f0a5a-69fa-48f4-9cde-77abc504ec95" providerId="ADAL" clId="{7C6E9676-6A06-E945-926C-3369530F698D}" dt="2023-09-02T01:43:35.675" v="2826"/>
          <ac:spMkLst>
            <pc:docMk/>
            <pc:sldMk cId="3496665343" sldId="309"/>
            <ac:spMk id="19" creationId="{5EDE9F76-8038-6DEF-17AC-9A164B070B2A}"/>
          </ac:spMkLst>
        </pc:spChg>
        <pc:spChg chg="add mod">
          <ac:chgData name="Moganarengam, Vishnuvaradhan" userId="1b0f0a5a-69fa-48f4-9cde-77abc504ec95" providerId="ADAL" clId="{7C6E9676-6A06-E945-926C-3369530F698D}" dt="2023-09-02T01:43:49.373" v="2834"/>
          <ac:spMkLst>
            <pc:docMk/>
            <pc:sldMk cId="3496665343" sldId="309"/>
            <ac:spMk id="27" creationId="{C3793A0A-CA5F-5DF5-E3E8-7B8DF9BBCDDC}"/>
          </ac:spMkLst>
        </pc:spChg>
        <pc:spChg chg="add mod">
          <ac:chgData name="Moganarengam, Vishnuvaradhan" userId="1b0f0a5a-69fa-48f4-9cde-77abc504ec95" providerId="ADAL" clId="{7C6E9676-6A06-E945-926C-3369530F698D}" dt="2023-09-02T01:43:49.373" v="2834"/>
          <ac:spMkLst>
            <pc:docMk/>
            <pc:sldMk cId="3496665343" sldId="309"/>
            <ac:spMk id="28" creationId="{F7B59604-413D-891C-B7C7-D3FA46469019}"/>
          </ac:spMkLst>
        </pc:spChg>
        <pc:spChg chg="add mod">
          <ac:chgData name="Moganarengam, Vishnuvaradhan" userId="1b0f0a5a-69fa-48f4-9cde-77abc504ec95" providerId="ADAL" clId="{7C6E9676-6A06-E945-926C-3369530F698D}" dt="2023-09-02T01:43:49.373" v="2834"/>
          <ac:spMkLst>
            <pc:docMk/>
            <pc:sldMk cId="3496665343" sldId="309"/>
            <ac:spMk id="29" creationId="{2A14EB2A-D433-16EC-F9F4-CEC4D88812CD}"/>
          </ac:spMkLst>
        </pc:spChg>
        <pc:spChg chg="add mod">
          <ac:chgData name="Moganarengam, Vishnuvaradhan" userId="1b0f0a5a-69fa-48f4-9cde-77abc504ec95" providerId="ADAL" clId="{7C6E9676-6A06-E945-926C-3369530F698D}" dt="2023-09-02T01:43:49.373" v="2834"/>
          <ac:spMkLst>
            <pc:docMk/>
            <pc:sldMk cId="3496665343" sldId="309"/>
            <ac:spMk id="30" creationId="{D8186AED-1D0C-9024-9CDB-1748933DE682}"/>
          </ac:spMkLst>
        </pc:spChg>
        <pc:spChg chg="add mod">
          <ac:chgData name="Moganarengam, Vishnuvaradhan" userId="1b0f0a5a-69fa-48f4-9cde-77abc504ec95" providerId="ADAL" clId="{7C6E9676-6A06-E945-926C-3369530F698D}" dt="2023-09-02T01:45:24.039" v="2847" actId="14100"/>
          <ac:spMkLst>
            <pc:docMk/>
            <pc:sldMk cId="3496665343" sldId="309"/>
            <ac:spMk id="33" creationId="{771A4ACC-FA25-4627-8F6D-F1B1614F5DE4}"/>
          </ac:spMkLst>
        </pc:spChg>
        <pc:grpChg chg="del">
          <ac:chgData name="Moganarengam, Vishnuvaradhan" userId="1b0f0a5a-69fa-48f4-9cde-77abc504ec95" providerId="ADAL" clId="{7C6E9676-6A06-E945-926C-3369530F698D}" dt="2023-09-02T01:43:37.948" v="2827" actId="478"/>
          <ac:grpSpMkLst>
            <pc:docMk/>
            <pc:sldMk cId="3496665343" sldId="309"/>
            <ac:grpSpMk id="8" creationId="{AFA0E041-25DA-6BD7-9E02-F9A770114BCD}"/>
          </ac:grpSpMkLst>
        </pc:grpChg>
        <pc:grpChg chg="add del mod">
          <ac:chgData name="Moganarengam, Vishnuvaradhan" userId="1b0f0a5a-69fa-48f4-9cde-77abc504ec95" providerId="ADAL" clId="{7C6E9676-6A06-E945-926C-3369530F698D}" dt="2023-09-02T01:43:35.675" v="2826"/>
          <ac:grpSpMkLst>
            <pc:docMk/>
            <pc:sldMk cId="3496665343" sldId="309"/>
            <ac:grpSpMk id="13" creationId="{ABEC97C6-A657-71EA-D43D-6255440F2C24}"/>
          </ac:grpSpMkLst>
        </pc:grpChg>
        <pc:grpChg chg="add mod">
          <ac:chgData name="Moganarengam, Vishnuvaradhan" userId="1b0f0a5a-69fa-48f4-9cde-77abc504ec95" providerId="ADAL" clId="{7C6E9676-6A06-E945-926C-3369530F698D}" dt="2023-09-02T01:44:55.196" v="2843" actId="1076"/>
          <ac:grpSpMkLst>
            <pc:docMk/>
            <pc:sldMk cId="3496665343" sldId="309"/>
            <ac:grpSpMk id="24" creationId="{089BB4CF-3A5E-3D62-9D6C-98402DA2506F}"/>
          </ac:grpSpMkLst>
        </pc:grpChg>
        <pc:picChg chg="del">
          <ac:chgData name="Moganarengam, Vishnuvaradhan" userId="1b0f0a5a-69fa-48f4-9cde-77abc504ec95" providerId="ADAL" clId="{7C6E9676-6A06-E945-926C-3369530F698D}" dt="2023-09-02T01:43:32.301" v="2824" actId="478"/>
          <ac:picMkLst>
            <pc:docMk/>
            <pc:sldMk cId="3496665343" sldId="309"/>
            <ac:picMk id="4" creationId="{2A49D16B-2586-EC9D-A213-CE8515969071}"/>
          </ac:picMkLst>
        </pc:picChg>
        <pc:picChg chg="add del mod">
          <ac:chgData name="Moganarengam, Vishnuvaradhan" userId="1b0f0a5a-69fa-48f4-9cde-77abc504ec95" providerId="ADAL" clId="{7C6E9676-6A06-E945-926C-3369530F698D}" dt="2023-09-02T01:43:35.675" v="2826"/>
          <ac:picMkLst>
            <pc:docMk/>
            <pc:sldMk cId="3496665343" sldId="309"/>
            <ac:picMk id="11" creationId="{91637C72-E784-494D-71E1-622E45E18C5C}"/>
          </ac:picMkLst>
        </pc:picChg>
        <pc:picChg chg="add mod">
          <ac:chgData name="Moganarengam, Vishnuvaradhan" userId="1b0f0a5a-69fa-48f4-9cde-77abc504ec95" providerId="ADAL" clId="{7C6E9676-6A06-E945-926C-3369530F698D}" dt="2023-09-02T01:44:39.985" v="2841"/>
          <ac:picMkLst>
            <pc:docMk/>
            <pc:sldMk cId="3496665343" sldId="309"/>
            <ac:picMk id="22" creationId="{221D3BA1-289A-6FA0-25B8-0EEAC8DF1310}"/>
          </ac:picMkLst>
        </pc:picChg>
        <pc:inkChg chg="del">
          <ac:chgData name="Moganarengam, Vishnuvaradhan" userId="1b0f0a5a-69fa-48f4-9cde-77abc504ec95" providerId="ADAL" clId="{7C6E9676-6A06-E945-926C-3369530F698D}" dt="2023-09-02T01:43:37.948" v="2827" actId="478"/>
          <ac:inkMkLst>
            <pc:docMk/>
            <pc:sldMk cId="3496665343" sldId="309"/>
            <ac:inkMk id="5" creationId="{FA36C98B-BCF7-F711-844A-2B8E47FC52F8}"/>
          </ac:inkMkLst>
        </pc:inkChg>
        <pc:inkChg chg="add del mod">
          <ac:chgData name="Moganarengam, Vishnuvaradhan" userId="1b0f0a5a-69fa-48f4-9cde-77abc504ec95" providerId="ADAL" clId="{7C6E9676-6A06-E945-926C-3369530F698D}" dt="2023-09-02T01:43:35.675" v="2826"/>
          <ac:inkMkLst>
            <pc:docMk/>
            <pc:sldMk cId="3496665343" sldId="309"/>
            <ac:inkMk id="12" creationId="{85F1C912-D22F-C23C-D878-1652BD1E4895}"/>
          </ac:inkMkLst>
        </pc:inkChg>
        <pc:inkChg chg="mod">
          <ac:chgData name="Moganarengam, Vishnuvaradhan" userId="1b0f0a5a-69fa-48f4-9cde-77abc504ec95" providerId="ADAL" clId="{7C6E9676-6A06-E945-926C-3369530F698D}" dt="2023-09-02T01:43:33.742" v="2825"/>
          <ac:inkMkLst>
            <pc:docMk/>
            <pc:sldMk cId="3496665343" sldId="309"/>
            <ac:inkMk id="14" creationId="{50B7FC50-60F0-B15A-193B-04777DD55CE5}"/>
          </ac:inkMkLst>
        </pc:inkChg>
        <pc:inkChg chg="mod">
          <ac:chgData name="Moganarengam, Vishnuvaradhan" userId="1b0f0a5a-69fa-48f4-9cde-77abc504ec95" providerId="ADAL" clId="{7C6E9676-6A06-E945-926C-3369530F698D}" dt="2023-09-02T01:43:33.742" v="2825"/>
          <ac:inkMkLst>
            <pc:docMk/>
            <pc:sldMk cId="3496665343" sldId="309"/>
            <ac:inkMk id="15" creationId="{08B3F174-C01C-94BF-F6C7-0A0B4D7CB955}"/>
          </ac:inkMkLst>
        </pc:inkChg>
        <pc:inkChg chg="add mod">
          <ac:chgData name="Moganarengam, Vishnuvaradhan" userId="1b0f0a5a-69fa-48f4-9cde-77abc504ec95" providerId="ADAL" clId="{7C6E9676-6A06-E945-926C-3369530F698D}" dt="2023-09-02T01:45:01.547" v="2844" actId="1076"/>
          <ac:inkMkLst>
            <pc:docMk/>
            <pc:sldMk cId="3496665343" sldId="309"/>
            <ac:inkMk id="23" creationId="{30EBD572-B2CD-9742-870B-BA382CFD6EC2}"/>
          </ac:inkMkLst>
        </pc:inkChg>
        <pc:inkChg chg="mod">
          <ac:chgData name="Moganarengam, Vishnuvaradhan" userId="1b0f0a5a-69fa-48f4-9cde-77abc504ec95" providerId="ADAL" clId="{7C6E9676-6A06-E945-926C-3369530F698D}" dt="2023-09-02T01:43:49.373" v="2834"/>
          <ac:inkMkLst>
            <pc:docMk/>
            <pc:sldMk cId="3496665343" sldId="309"/>
            <ac:inkMk id="25" creationId="{9C11D8B1-EDB3-28AF-68D1-803DD33EB7FE}"/>
          </ac:inkMkLst>
        </pc:inkChg>
        <pc:inkChg chg="mod">
          <ac:chgData name="Moganarengam, Vishnuvaradhan" userId="1b0f0a5a-69fa-48f4-9cde-77abc504ec95" providerId="ADAL" clId="{7C6E9676-6A06-E945-926C-3369530F698D}" dt="2023-09-02T01:43:49.373" v="2834"/>
          <ac:inkMkLst>
            <pc:docMk/>
            <pc:sldMk cId="3496665343" sldId="309"/>
            <ac:inkMk id="26" creationId="{96FB588E-D2EC-13FA-DBB7-90B90E7EDD1A}"/>
          </ac:inkMkLst>
        </pc:inkChg>
        <pc:cxnChg chg="add del mod">
          <ac:chgData name="Moganarengam, Vishnuvaradhan" userId="1b0f0a5a-69fa-48f4-9cde-77abc504ec95" providerId="ADAL" clId="{7C6E9676-6A06-E945-926C-3369530F698D}" dt="2023-09-02T01:43:35.675" v="2826"/>
          <ac:cxnSpMkLst>
            <pc:docMk/>
            <pc:sldMk cId="3496665343" sldId="309"/>
            <ac:cxnSpMk id="20" creationId="{30F2F259-10E1-6DF5-EC53-3E178A375DFE}"/>
          </ac:cxnSpMkLst>
        </pc:cxnChg>
        <pc:cxnChg chg="add del mod">
          <ac:chgData name="Moganarengam, Vishnuvaradhan" userId="1b0f0a5a-69fa-48f4-9cde-77abc504ec95" providerId="ADAL" clId="{7C6E9676-6A06-E945-926C-3369530F698D}" dt="2023-09-02T01:43:35.675" v="2826"/>
          <ac:cxnSpMkLst>
            <pc:docMk/>
            <pc:sldMk cId="3496665343" sldId="309"/>
            <ac:cxnSpMk id="21" creationId="{33BBEA17-42B7-E800-1413-8AE5B8BD8170}"/>
          </ac:cxnSpMkLst>
        </pc:cxnChg>
        <pc:cxnChg chg="add mod">
          <ac:chgData name="Moganarengam, Vishnuvaradhan" userId="1b0f0a5a-69fa-48f4-9cde-77abc504ec95" providerId="ADAL" clId="{7C6E9676-6A06-E945-926C-3369530F698D}" dt="2023-09-02T01:43:49.373" v="2834"/>
          <ac:cxnSpMkLst>
            <pc:docMk/>
            <pc:sldMk cId="3496665343" sldId="309"/>
            <ac:cxnSpMk id="31" creationId="{D6802BF6-9C3F-FEAD-51B0-60466AC5D4BA}"/>
          </ac:cxnSpMkLst>
        </pc:cxnChg>
        <pc:cxnChg chg="add mod">
          <ac:chgData name="Moganarengam, Vishnuvaradhan" userId="1b0f0a5a-69fa-48f4-9cde-77abc504ec95" providerId="ADAL" clId="{7C6E9676-6A06-E945-926C-3369530F698D}" dt="2023-09-02T01:43:49.373" v="2834"/>
          <ac:cxnSpMkLst>
            <pc:docMk/>
            <pc:sldMk cId="3496665343" sldId="309"/>
            <ac:cxnSpMk id="32" creationId="{324FC5DF-6CD7-CE2F-546B-BE984809E41E}"/>
          </ac:cxnSpMkLst>
        </pc:cxnChg>
      </pc:sldChg>
      <pc:sldChg chg="add del">
        <pc:chgData name="Moganarengam, Vishnuvaradhan" userId="1b0f0a5a-69fa-48f4-9cde-77abc504ec95" providerId="ADAL" clId="{7C6E9676-6A06-E945-926C-3369530F698D}" dt="2023-09-02T01:47:11.324" v="2869" actId="2696"/>
        <pc:sldMkLst>
          <pc:docMk/>
          <pc:sldMk cId="3090643512" sldId="310"/>
        </pc:sldMkLst>
      </pc:sldChg>
      <pc:sldChg chg="modSp add mod">
        <pc:chgData name="Moganarengam, Vishnuvaradhan" userId="1b0f0a5a-69fa-48f4-9cde-77abc504ec95" providerId="ADAL" clId="{7C6E9676-6A06-E945-926C-3369530F698D}" dt="2023-09-02T01:48:22.342" v="2882" actId="5793"/>
        <pc:sldMkLst>
          <pc:docMk/>
          <pc:sldMk cId="3330941245" sldId="311"/>
        </pc:sldMkLst>
        <pc:spChg chg="mod">
          <ac:chgData name="Moganarengam, Vishnuvaradhan" userId="1b0f0a5a-69fa-48f4-9cde-77abc504ec95" providerId="ADAL" clId="{7C6E9676-6A06-E945-926C-3369530F698D}" dt="2023-09-02T01:48:22.342" v="2882" actId="5793"/>
          <ac:spMkLst>
            <pc:docMk/>
            <pc:sldMk cId="3330941245" sldId="311"/>
            <ac:spMk id="3" creationId="{6A0D113B-2859-74B1-2CB0-6991EBF89C16}"/>
          </ac:spMkLst>
        </pc:spChg>
      </pc:sldChg>
      <pc:sldChg chg="modSp add mod">
        <pc:chgData name="Moganarengam, Vishnuvaradhan" userId="1b0f0a5a-69fa-48f4-9cde-77abc504ec95" providerId="ADAL" clId="{7C6E9676-6A06-E945-926C-3369530F698D}" dt="2023-09-02T01:49:11.896" v="2888" actId="5793"/>
        <pc:sldMkLst>
          <pc:docMk/>
          <pc:sldMk cId="1761962106" sldId="312"/>
        </pc:sldMkLst>
        <pc:spChg chg="mod">
          <ac:chgData name="Moganarengam, Vishnuvaradhan" userId="1b0f0a5a-69fa-48f4-9cde-77abc504ec95" providerId="ADAL" clId="{7C6E9676-6A06-E945-926C-3369530F698D}" dt="2023-09-02T01:49:11.896" v="2888" actId="5793"/>
          <ac:spMkLst>
            <pc:docMk/>
            <pc:sldMk cId="1761962106" sldId="312"/>
            <ac:spMk id="3" creationId="{6A0D113B-2859-74B1-2CB0-6991EBF89C16}"/>
          </ac:spMkLst>
        </pc:spChg>
      </pc:sldChg>
    </pc:docChg>
  </pc:docChgLst>
  <pc:docChgLst>
    <pc:chgData name="Vishnuvaradhan Moganarengam" clId="Web-{062D0006-B0F6-47A5-AC7D-C2BD18DB2430}"/>
    <pc:docChg chg="modSld">
      <pc:chgData name="Vishnuvaradhan Moganarengam" userId="" providerId="" clId="Web-{062D0006-B0F6-47A5-AC7D-C2BD18DB2430}" dt="2023-09-05T20:42:48.615" v="65" actId="20577"/>
      <pc:docMkLst>
        <pc:docMk/>
      </pc:docMkLst>
      <pc:sldChg chg="modSp">
        <pc:chgData name="Vishnuvaradhan Moganarengam" userId="" providerId="" clId="Web-{062D0006-B0F6-47A5-AC7D-C2BD18DB2430}" dt="2023-09-05T20:31:19.558" v="7" actId="20577"/>
        <pc:sldMkLst>
          <pc:docMk/>
          <pc:sldMk cId="4146761173" sldId="282"/>
        </pc:sldMkLst>
        <pc:spChg chg="mod">
          <ac:chgData name="Vishnuvaradhan Moganarengam" userId="" providerId="" clId="Web-{062D0006-B0F6-47A5-AC7D-C2BD18DB2430}" dt="2023-09-05T20:31:19.558" v="7" actId="20577"/>
          <ac:spMkLst>
            <pc:docMk/>
            <pc:sldMk cId="4146761173" sldId="282"/>
            <ac:spMk id="3" creationId="{2A11ED25-36B7-D4CF-A43F-60978B86698B}"/>
          </ac:spMkLst>
        </pc:spChg>
      </pc:sldChg>
      <pc:sldChg chg="modSp">
        <pc:chgData name="Vishnuvaradhan Moganarengam" userId="" providerId="" clId="Web-{062D0006-B0F6-47A5-AC7D-C2BD18DB2430}" dt="2023-09-05T20:31:39.918" v="8" actId="14100"/>
        <pc:sldMkLst>
          <pc:docMk/>
          <pc:sldMk cId="1273703861" sldId="284"/>
        </pc:sldMkLst>
        <pc:picChg chg="mod">
          <ac:chgData name="Vishnuvaradhan Moganarengam" userId="" providerId="" clId="Web-{062D0006-B0F6-47A5-AC7D-C2BD18DB2430}" dt="2023-09-05T20:31:39.918" v="8" actId="14100"/>
          <ac:picMkLst>
            <pc:docMk/>
            <pc:sldMk cId="1273703861" sldId="284"/>
            <ac:picMk id="4" creationId="{D8271680-B1B9-3AA9-5D7D-DE1D39940C37}"/>
          </ac:picMkLst>
        </pc:picChg>
      </pc:sldChg>
      <pc:sldChg chg="modSp">
        <pc:chgData name="Vishnuvaradhan Moganarengam" userId="" providerId="" clId="Web-{062D0006-B0F6-47A5-AC7D-C2BD18DB2430}" dt="2023-09-05T20:32:22.529" v="10" actId="14100"/>
        <pc:sldMkLst>
          <pc:docMk/>
          <pc:sldMk cId="974681994" sldId="290"/>
        </pc:sldMkLst>
        <pc:spChg chg="mod">
          <ac:chgData name="Vishnuvaradhan Moganarengam" userId="" providerId="" clId="Web-{062D0006-B0F6-47A5-AC7D-C2BD18DB2430}" dt="2023-09-05T20:32:22.529" v="10" actId="14100"/>
          <ac:spMkLst>
            <pc:docMk/>
            <pc:sldMk cId="974681994" sldId="290"/>
            <ac:spMk id="14" creationId="{0B1C47C9-7F05-EB2F-9A16-04E15ACBBBA7}"/>
          </ac:spMkLst>
        </pc:spChg>
      </pc:sldChg>
      <pc:sldChg chg="modSp">
        <pc:chgData name="Vishnuvaradhan Moganarengam" userId="" providerId="" clId="Web-{062D0006-B0F6-47A5-AC7D-C2BD18DB2430}" dt="2023-09-05T20:33:23.782" v="12" actId="1076"/>
        <pc:sldMkLst>
          <pc:docMk/>
          <pc:sldMk cId="1545435297" sldId="291"/>
        </pc:sldMkLst>
        <pc:spChg chg="mod">
          <ac:chgData name="Vishnuvaradhan Moganarengam" userId="" providerId="" clId="Web-{062D0006-B0F6-47A5-AC7D-C2BD18DB2430}" dt="2023-09-05T20:33:23.782" v="12" actId="1076"/>
          <ac:spMkLst>
            <pc:docMk/>
            <pc:sldMk cId="1545435297" sldId="291"/>
            <ac:spMk id="34" creationId="{1F178635-2BFB-6CB3-0DAF-8862EDEB0DC0}"/>
          </ac:spMkLst>
        </pc:spChg>
      </pc:sldChg>
      <pc:sldChg chg="modSp">
        <pc:chgData name="Vishnuvaradhan Moganarengam" userId="" providerId="" clId="Web-{062D0006-B0F6-47A5-AC7D-C2BD18DB2430}" dt="2023-09-05T20:42:02.770" v="63" actId="20577"/>
        <pc:sldMkLst>
          <pc:docMk/>
          <pc:sldMk cId="33347313" sldId="294"/>
        </pc:sldMkLst>
        <pc:spChg chg="mod">
          <ac:chgData name="Vishnuvaradhan Moganarengam" userId="" providerId="" clId="Web-{062D0006-B0F6-47A5-AC7D-C2BD18DB2430}" dt="2023-09-05T20:42:02.770" v="63" actId="20577"/>
          <ac:spMkLst>
            <pc:docMk/>
            <pc:sldMk cId="33347313" sldId="294"/>
            <ac:spMk id="3" creationId="{E600C810-E2BC-97DC-6151-E113616D6150}"/>
          </ac:spMkLst>
        </pc:spChg>
      </pc:sldChg>
      <pc:sldChg chg="modSp">
        <pc:chgData name="Vishnuvaradhan Moganarengam" userId="" providerId="" clId="Web-{062D0006-B0F6-47A5-AC7D-C2BD18DB2430}" dt="2023-09-05T20:34:47.816" v="33" actId="1076"/>
        <pc:sldMkLst>
          <pc:docMk/>
          <pc:sldMk cId="2055023713" sldId="295"/>
        </pc:sldMkLst>
        <pc:spChg chg="mod">
          <ac:chgData name="Vishnuvaradhan Moganarengam" userId="" providerId="" clId="Web-{062D0006-B0F6-47A5-AC7D-C2BD18DB2430}" dt="2023-09-05T20:34:29.190" v="29" actId="1076"/>
          <ac:spMkLst>
            <pc:docMk/>
            <pc:sldMk cId="2055023713" sldId="295"/>
            <ac:spMk id="9" creationId="{5C0B9B45-EF11-92A5-81F3-A6504816323E}"/>
          </ac:spMkLst>
        </pc:spChg>
        <pc:spChg chg="mod">
          <ac:chgData name="Vishnuvaradhan Moganarengam" userId="" providerId="" clId="Web-{062D0006-B0F6-47A5-AC7D-C2BD18DB2430}" dt="2023-09-05T20:34:47.816" v="33" actId="1076"/>
          <ac:spMkLst>
            <pc:docMk/>
            <pc:sldMk cId="2055023713" sldId="295"/>
            <ac:spMk id="11" creationId="{CCE0B567-8E6C-27A2-4FB5-9A02E532EA6B}"/>
          </ac:spMkLst>
        </pc:spChg>
        <pc:spChg chg="mod">
          <ac:chgData name="Vishnuvaradhan Moganarengam" userId="" providerId="" clId="Web-{062D0006-B0F6-47A5-AC7D-C2BD18DB2430}" dt="2023-09-05T20:34:34.597" v="30" actId="1076"/>
          <ac:spMkLst>
            <pc:docMk/>
            <pc:sldMk cId="2055023713" sldId="295"/>
            <ac:spMk id="15" creationId="{5C0F3568-DF50-4A04-12D3-91022932F65A}"/>
          </ac:spMkLst>
        </pc:spChg>
      </pc:sldChg>
      <pc:sldChg chg="modSp">
        <pc:chgData name="Vishnuvaradhan Moganarengam" userId="" providerId="" clId="Web-{062D0006-B0F6-47A5-AC7D-C2BD18DB2430}" dt="2023-09-05T20:35:58.678" v="37" actId="20577"/>
        <pc:sldMkLst>
          <pc:docMk/>
          <pc:sldMk cId="1324747319" sldId="299"/>
        </pc:sldMkLst>
        <pc:spChg chg="mod">
          <ac:chgData name="Vishnuvaradhan Moganarengam" userId="" providerId="" clId="Web-{062D0006-B0F6-47A5-AC7D-C2BD18DB2430}" dt="2023-09-05T20:35:41.724" v="36" actId="14100"/>
          <ac:spMkLst>
            <pc:docMk/>
            <pc:sldMk cId="1324747319" sldId="299"/>
            <ac:spMk id="23" creationId="{E2A04100-9D04-3A86-1BEE-5602EFC20A75}"/>
          </ac:spMkLst>
        </pc:spChg>
        <pc:spChg chg="mod">
          <ac:chgData name="Vishnuvaradhan Moganarengam" userId="" providerId="" clId="Web-{062D0006-B0F6-47A5-AC7D-C2BD18DB2430}" dt="2023-09-05T20:35:58.678" v="37" actId="20577"/>
          <ac:spMkLst>
            <pc:docMk/>
            <pc:sldMk cId="1324747319" sldId="299"/>
            <ac:spMk id="24" creationId="{F45DA810-17B2-13DA-F170-85864C89D3FB}"/>
          </ac:spMkLst>
        </pc:spChg>
      </pc:sldChg>
      <pc:sldChg chg="modSp">
        <pc:chgData name="Vishnuvaradhan Moganarengam" userId="" providerId="" clId="Web-{062D0006-B0F6-47A5-AC7D-C2BD18DB2430}" dt="2023-09-05T20:36:20.554" v="40" actId="20577"/>
        <pc:sldMkLst>
          <pc:docMk/>
          <pc:sldMk cId="937432474" sldId="300"/>
        </pc:sldMkLst>
        <pc:spChg chg="mod">
          <ac:chgData name="Vishnuvaradhan Moganarengam" userId="" providerId="" clId="Web-{062D0006-B0F6-47A5-AC7D-C2BD18DB2430}" dt="2023-09-05T20:36:20.554" v="40" actId="20577"/>
          <ac:spMkLst>
            <pc:docMk/>
            <pc:sldMk cId="937432474" sldId="300"/>
            <ac:spMk id="22" creationId="{05A80E07-76B9-2E03-8B6E-CF8C2F576617}"/>
          </ac:spMkLst>
        </pc:spChg>
      </pc:sldChg>
      <pc:sldChg chg="modSp">
        <pc:chgData name="Vishnuvaradhan Moganarengam" userId="" providerId="" clId="Web-{062D0006-B0F6-47A5-AC7D-C2BD18DB2430}" dt="2023-09-05T20:42:48.615" v="65" actId="20577"/>
        <pc:sldMkLst>
          <pc:docMk/>
          <pc:sldMk cId="2192518843" sldId="302"/>
        </pc:sldMkLst>
        <pc:spChg chg="mod">
          <ac:chgData name="Vishnuvaradhan Moganarengam" userId="" providerId="" clId="Web-{062D0006-B0F6-47A5-AC7D-C2BD18DB2430}" dt="2023-09-05T20:42:48.615" v="65" actId="20577"/>
          <ac:spMkLst>
            <pc:docMk/>
            <pc:sldMk cId="2192518843" sldId="302"/>
            <ac:spMk id="3" creationId="{165DBD57-F041-8BB0-7611-886664206786}"/>
          </ac:spMkLst>
        </pc:spChg>
      </pc:sldChg>
      <pc:sldChg chg="modSp">
        <pc:chgData name="Vishnuvaradhan Moganarengam" userId="" providerId="" clId="Web-{062D0006-B0F6-47A5-AC7D-C2BD18DB2430}" dt="2023-09-05T20:37:02.727" v="48" actId="1076"/>
        <pc:sldMkLst>
          <pc:docMk/>
          <pc:sldMk cId="3025117735" sldId="305"/>
        </pc:sldMkLst>
        <pc:spChg chg="mod">
          <ac:chgData name="Vishnuvaradhan Moganarengam" userId="" providerId="" clId="Web-{062D0006-B0F6-47A5-AC7D-C2BD18DB2430}" dt="2023-09-05T20:37:02.727" v="48" actId="1076"/>
          <ac:spMkLst>
            <pc:docMk/>
            <pc:sldMk cId="3025117735" sldId="305"/>
            <ac:spMk id="10" creationId="{E468E080-C2A2-755B-426E-DE8E1DAE62D0}"/>
          </ac:spMkLst>
        </pc:spChg>
      </pc:sldChg>
      <pc:sldChg chg="modSp">
        <pc:chgData name="Vishnuvaradhan Moganarengam" userId="" providerId="" clId="Web-{062D0006-B0F6-47A5-AC7D-C2BD18DB2430}" dt="2023-09-05T20:38:00.667" v="53" actId="20577"/>
        <pc:sldMkLst>
          <pc:docMk/>
          <pc:sldMk cId="3496665343" sldId="309"/>
        </pc:sldMkLst>
        <pc:spChg chg="mod">
          <ac:chgData name="Vishnuvaradhan Moganarengam" userId="" providerId="" clId="Web-{062D0006-B0F6-47A5-AC7D-C2BD18DB2430}" dt="2023-09-05T20:38:00.667" v="53" actId="20577"/>
          <ac:spMkLst>
            <pc:docMk/>
            <pc:sldMk cId="3496665343" sldId="309"/>
            <ac:spMk id="3" creationId="{6A0D113B-2859-74B1-2CB0-6991EBF89C16}"/>
          </ac:spMkLst>
        </pc:spChg>
      </pc:sldChg>
      <pc:sldChg chg="modSp">
        <pc:chgData name="Vishnuvaradhan Moganarengam" userId="" providerId="" clId="Web-{062D0006-B0F6-47A5-AC7D-C2BD18DB2430}" dt="2023-09-05T20:38:15.136" v="55" actId="20577"/>
        <pc:sldMkLst>
          <pc:docMk/>
          <pc:sldMk cId="1761962106" sldId="312"/>
        </pc:sldMkLst>
        <pc:spChg chg="mod">
          <ac:chgData name="Vishnuvaradhan Moganarengam" userId="" providerId="" clId="Web-{062D0006-B0F6-47A5-AC7D-C2BD18DB2430}" dt="2023-09-05T20:38:15.136" v="55" actId="20577"/>
          <ac:spMkLst>
            <pc:docMk/>
            <pc:sldMk cId="1761962106" sldId="312"/>
            <ac:spMk id="3" creationId="{6A0D113B-2859-74B1-2CB0-6991EBF89C16}"/>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16:06:08.568"/>
    </inkml:context>
    <inkml:brush xml:id="br0">
      <inkml:brushProperty name="width" value="0.35" units="cm"/>
      <inkml:brushProperty name="height" value="0.35" units="cm"/>
      <inkml:brushProperty name="color" value="#FFFFFF"/>
    </inkml:brush>
  </inkml:definitions>
  <inkml:trace contextRef="#ctx0" brushRef="#br0">4289 11 24575,'-82'0'0,"-14"0"0,38 0 0,-4 0 0,-7 0 0,-2 0 0,-6 0 0,0 0 0,-1 0 0,-1 0 0,1 0 0,1 0 0,-1 0 0,1 0 0,1 0 0,0 0 0,3 0 0,1 0 0,4 0 0,4 0 0,8 0 0,3 0 0,-32 0 0,17 0 0,15 0 0,8 0 0,1 0 0,3 0 0,-4 0 0,0 0 0,4 0 0,0 0 0,0 0 0,0 0 0,-3 0 0,-6 0 0,-1 0 0,-6 0 0,-4 0 0,2 0 0,-7 0 0,-1 0 0,-2 0 0,-1 0 0,4 0 0,0 0 0,0 0 0,0 0 0,-2 0 0,-2 0 0,0 0 0,-2 0 0,3 0 0,3 0 0,0 0 0,2 0 0,-2-2 0,-4-1 0,-4 0 0,-4 0 0,-1 3 0,6 0 0,8 0 0,11 0 0,9 0 0,11 0 0,9 0 0,7 0 0,8 0 0,4 0 0,4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18:39:13.662"/>
    </inkml:context>
    <inkml:brush xml:id="br0">
      <inkml:brushProperty name="width" value="0.05" units="cm"/>
      <inkml:brushProperty name="height" value="0.05" units="cm"/>
      <inkml:brushProperty name="color" value="#FFFFFF"/>
    </inkml:brush>
  </inkml:definitions>
  <inkml:trace contextRef="#ctx0" brushRef="#br0">43 39 24575,'0'6'0,"0"1"0,0 0 0,0 1 0,0-1 0,0-1 0,0-2 0,0-1 0,0-3 0,0-4 0,0-2 0,-1-4 0,-1 3 0,-1 1 0,0 2 0,0 1 0,0 0 0,1-1 0,0 0 0,0 0 0,0-1 0,-1 1 0,1 0 0,0 0 0,-1 1 0,1 0 0,-1 0 0,1 0 0,1 1 0,0 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1:43:49.365"/>
    </inkml:context>
    <inkml:brush xml:id="br0">
      <inkml:brushProperty name="width" value="0.1" units="cm"/>
      <inkml:brushProperty name="height" value="0.1" units="cm"/>
      <inkml:brushProperty name="color" value="#FFFFFF"/>
    </inkml:brush>
  </inkml:definitions>
  <inkml:trace contextRef="#ctx0" brushRef="#br0">36 39 24575,'0'12'0,"0"0"0,0-5 0,0 1 0,0-1 0,0 0 0,0 1 0,0-1 0,0 0 0,0-1 0,1 0 0,0 0 0,1-1 0,0 1 0,0 0 0,0 0 0,-1 0 0,1 1 0,0-1 0,-1 0 0,1-2 0,-1 1 0,0-2 0,-1 0 0,-1-16 0,-1 3 0,-2-13 0,-2 6 0,0 2 0,1 1 0,0 5 0,2 2 0,0 1 0,1 0 0,0 0 0,-1-1 0,2 1 0,-1-1 0,1 0 0,-1 1 0,1 1 0,-1 0 0,1 0 0,0 1 0,0-1 0,0 0 0,0 1 0,1 2 0,5 9 0,-2-2 0,5 7 0,-5-6 0,-1 0 0,1 0 0,-2 0 0,2 0 0,-1-1 0,-1 0 0,1 0 0,0-1 0,-1 0 0,0 0 0,1 0 0,-1-1 0,0 0 0,-1 0 0,1 0 0,0-1 0,0 1 0,0-1 0,0 1 0,0 0 0,1 0 0,-1 1 0,0-1 0,0 0 0,-1-1 0,1 1 0,0 0 0,0-1 0,0 1 0,0 0 0,-1-1 0,2 1 0,-1-1 0,0 0 0,-1 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1:54:00.769"/>
    </inkml:context>
    <inkml:brush xml:id="br0">
      <inkml:brushProperty name="width" value="0.1" units="cm"/>
      <inkml:brushProperty name="height" value="0.1" units="cm"/>
      <inkml:brushProperty name="color" value="#FFFFFF"/>
    </inkml:brush>
  </inkml:definitions>
  <inkml:trace contextRef="#ctx0" brushRef="#br0">1 0 24575,'4'12'0,"-2"-1"0,1-2 0,-1-1 0,0 1 0,2 0 0,-2 1 0,2 1 0,0 3 0,1-1 0,-2-2 0,0-1 0,0-2 0,-2-1 0,0-2 0,-1-1 0,0 0 0,0 1 0,0-1 0,0 1 0,0 0 0,0-1 0,2-1 0,-1 0 0,-1 0 0,0 0 0,0-1 0,0 1 0,0 0 0,0-1 0,0 2 0,0-1 0,-1 1 0,0-2 0,0 1 0,0-1 0,-1 0 0,0-1 0,3-7 0,-1 3 0,4-6 0,-2 4 0,0 0 0,0 0 0,-1 0 0,0 1 0,-1 0 0,0 0 0,0 0 0,0 1 0,0-1 0,0 0 0,0 0 0,0 0 0,0 0 0,0 1 0,0-1 0,0-1 0,0 0 0,0 0 0,0 0 0,0 0 0,0 0 0,0 1 0,0 0 0,0 1 0,0-1 0,0 1 0,0-1 0,0 0 0,-2-1 0,0-1 0,0 0 0,0 1 0,0 0 0,-1 0 0,1 1 0,0-1 0,1 2 0,-1-1 0,0 1 0,0 0 0,0 1 0,1-1 0,0 1 0,0 0 0,-1 1 0,0-2 0,1 1 0,-1 0 0,1 0 0,0 13 0,0-1 0,1 10 0,0-4 0,0-3 0,0-1 0,0-2 0,0-2 0,0 0 0,1-1 0,1-2 0,-1-2 0,0-1 0,0 0 0,1 1 0,0-1 0,-1 1 0,0 0 0,0-1 0,0 2 0,0-1 0,0 1 0,-1-1 0,0 0 0,1-1 0,0 0 0,2 0 0,-2 1 0,0-1 0,1 1 0,0-1 0,0 1 0,0 0 0,0 0 0,-1 0 0,1 0 0,-1-1 0,0 1 0,0-1 0,0 1 0,0-1 0,0 0 0,2 0 0,-2-1 0,4-1 0,-3 0 0,1 0 0,0 0 0,0 0 0,0 0 0,-1 0 0,1 0 0,-1 0 0,1 0 0,0 0 0,0 0 0,-1 0 0,0-1 0,2-1 0,-3-1 0,2 0 0,-2 1 0,0 0 0,0-1 0,-1 0 0,0-1 0,0 0 0,0-1 0,0 0 0,0 0 0,0-2 0,-1 0 0,-2-1 0,-1 0 0,-2 0 0,1 0 0,-1 0 0,0-2 0,-1 0 0,0 0 0,1 2 0,0 1 0,1 1 0,1 1 0,0 0 0,1 2 0,1 0 0,1 0 0,-1 1 0,1 0 0,-2-1 0,1 1 0,-1-1 0,0-1 0,0 1 0,-1-1 0,2 1 0,0 0 0,0 8 0,1-3 0,1 6 0,0-5 0,0 1 0,0 2 0,0 0 0,0 1 0,0-1 0,0 0 0,0-1 0,0 0 0,0 0 0,0-1 0,0 0 0,0-1 0,0-1 0,0 1 0,0-1 0,0 1 0,0 0 0,0 0 0,0 0 0,0 0 0,0 0 0,0 0 0,0-1 0,0 2 0,0-2 0,0 2 0,0-1 0,0 0 0,0-1 0,0 1 0,0 0 0,0 0 0,-1 0 0,0 0 0,0-1 0,5-1 0,-1 0 0,2-1 0,-1 1 0,-2-1 0,0 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1:54:13.657"/>
    </inkml:context>
    <inkml:brush xml:id="br0">
      <inkml:brushProperty name="width" value="0.1" units="cm"/>
      <inkml:brushProperty name="height" value="0.1" units="cm"/>
      <inkml:brushProperty name="color" value="#FFFFFF"/>
    </inkml:brush>
  </inkml:definitions>
  <inkml:trace contextRef="#ctx0" brushRef="#br0">20 76 24575,'0'-11'0,"0"1"0,0 3 0,0 1 0,0 0 0,0 1 0,0-1 0,0 1 0,0 0 0,0 0 0,0 1 0,0 1 0,0 0 0,0 12 0,0-3 0,0 9 0,0-7 0,2 2 0,0 1 0,1-1 0,0 0 0,-2-2 0,0-2 0,0-1 0,-1 0 0,0 0 0,0 0 0,0 0 0,0-1 0,0 0 0,0 0 0,0 0 0,0-1 0,0 1 0,0 0 0,0 0 0,0-1 0,0-1 0,0 1 0,0 0 0,0 0 0,0 0 0,0-1 0,0 1 0,-2-1 0,0 0 0,-1-6 0,0 1 0,2-4 0,1 3 0,0 1 0,0-2 0,0 1 0,0-1 0,0 0 0,0 1 0,0 0 0,0 0 0,0 1 0,0 0 0,0 0 0,0 0 0,0 0 0,0 0 0,0-1 0,0 2 0,0-1 0,0 0 0,0 0 0,0 0 0,0 1 0,0-1 0,0 0 0,0 0 0,0 0 0,0 1 0,-2-1 0,-2 8 0,1-3 0,-1 6 0,3-4 0,0-1 0,1 0 0,0 0 0,0-1 0,0 1 0,0 0 0,0 0 0,-1 1 0,0 0 0,0 0 0,0 0 0,1-1 0,0 1 0,0 0 0,0-1 0,0 0 0,0 0 0,0 0 0,0 0 0,0 1 0,0-2 0,0 0 0,0 2 0,1-1 0,1 0 0,1 0 0,0 0 0,1-1 0,-1 0 0,-1-1 0,1-1 0,0 0 0,-1 0 0,2 0 0,-2 0 0,1-2 0,-1-1 0,0-1 0,0 1 0,-1 1 0,-7 2 0,5-1 0,-7 1 0,6-2 0,1-2 0,0 0 0,0 0 0,1 0 0,0 1 0,0 1 0,-1-1 0,0 0 0,0-2 0,0 1 0,0 0 0,0 0 0,0-1 0,0 1 0,0-1 0,0 1 0,0-1 0,0 1 0,1 0 0,0 1 0,0 1 0,0-1 0,0 1 0,0-2 0,0 2 0,0-1 0,0-1 0,1 1 0,1 1 0,0 0 0,3 1 0,-1 1 0,1 0 0,0 0 0,-1 0 0,0 0 0,-2 0 0,1 0 0,-1 0 0,1 0 0,0 1 0,0 0 0,-1 0 0,0 2 0,0-1 0,-1 0 0,0 1 0,-1 0 0,0 2 0,0-1 0,0 3 0,0-1 0,0 0 0,0-2 0,0 0 0,0-1 0,-1 0 0,0 0 0,-1 0 0,0-1 0,1 1 0,-1 0 0,-1 0 0,1 0 0,1 0 0,-1 0 0,0 0 0,1 0 0,-1-1 0,1 1 0,0-1 0,-1 0 0,1 1 0,-1-1 0,1 0 0,-1 1 0,-1-1 0,1 1 0,0 0 0,0-1 0,1 0 0,-1 0 0,1 0 0,0 1 0,0-1 0,1 1 0,0 0 0,0-11 0,0 3 0,0-9 0,0 7 0,0-1 0,0 0 0,0-1 0,0 3 0,0 1 0,0 0 0,0 2 0,0-1 0,0 2 0,0-1 0,0 1 0,0-1 0,0 0 0,0 0 0,0-1 0,0 1 0,0 0 0,0 0 0,0 0 0,0 0 0,0 1 0,-2-1 0,1 1 0,-2 1 0,0 0 0,-1 1 0,2 0 0,0 2 0,1 1 0,1 1 0,0 1 0,0-2 0,0 0 0,0 0 0,0 0 0,0-1 0,0 1 0,0 0 0,-1 0 0,1 0 0,-1 0 0,0-1 0,0 1 0,1 0 0,0-1 0,0 2 0,0-1 0,0 0 0,0 1 0,0 0 0,0-1 0,0 0 0,0 0 0,0 0 0,0 1 0,0-1 0,0 0 0,0 0 0,0-1 0,0 1 0,0 0 0,0 0 0,0 0 0,0 0 0,0 0 0,0-1 0,0 1 0,0 0 0,2 0 0,1-1 0,1 0 0,0-1 0,-1 1 0,-1-1 0,1-1 0,0 1 0,1-1 0,0 0 0,-1 0 0,-1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1:54:21.436"/>
    </inkml:context>
    <inkml:brush xml:id="br0">
      <inkml:brushProperty name="width" value="0.1" units="cm"/>
      <inkml:brushProperty name="height" value="0.1" units="cm"/>
      <inkml:brushProperty name="color" value="#FFFFFF"/>
    </inkml:brush>
  </inkml:definitions>
  <inkml:trace contextRef="#ctx0" brushRef="#br0">16 3 24575,'0'15'0,"1"-2"0,1-1 0,2-2 0,-2 0 0,1-2 0,-1-2 0,0-1 0,1 0 0,-2 1 0,1-1 0,0-1 0,0 1 0,-1-1 0,0-1 0,-1 1 0,0-1 0,0-1 0,0 1 0,0 0 0,0-1 0,0 2 0,0-2 0,0 0 0,0 1 0,0-10 0,-1 5 0,0-9 0,-2 5 0,1 1 0,1 0 0,0 0 0,-1 1 0,1 0 0,1 0 0,0 1 0,-1 1 0,0-1 0,0 1 0,0-1 0,0 1 0,1-2 0,0 2 0,0-1 0,0 0 0,0 0 0,0 0 0,0 1 0,-2-1 0,1 1 0,-2 0 0,0 1 0,1-1 0,-1 2 0,1-1 0,0 6 0,1-3 0,1 3 0,0-2 0,0-1 0,0 1 0,0 0 0,0 0 0,0 0 0,0-1 0,0 1 0,0 1 0,0-1 0,0 1 0,0-1 0,0-1 0,0 1 0,0-1 0,0 1 0,0 0 0,0 0 0,0-1 0,0 1 0,0 0 0,0-1 0,0 2 0,0-1 0,0 1 0,0 0 0,0-1 0,0 0 0,1-1 0,0 1 0,0-1 0,0 1 0,0 1 0,0-1 0,0 1 0,0-1 0,1 0 0,-1 0 0,1 1 0,-1-1 0,0-1 0,1 1 0,-2 0 0,2-1 0,-1 1 0,1-1 0,0 0 0,0-1 0,0 0 0,1 1 0,-1-1 0,0 0 0,2 0 0,-2-1 0,1 0 0,-1-4 0,1 1 0,-2-3 0,1 2 0,-1 0 0,1-1 0,1-2 0,0 0 0,-1-1 0,1 1 0,0 1 0,-1 1 0,0 0 0,-1 2 0,1 0 0,-1 1 0,0 0 0,1-1 0,-1 1 0,0-2 0,1 2 0,-1 0 0,1-1 0,-2 1 0,0-2 0,0 1 0,0-2 0,0 1 0,0 0 0,0 1 0,0 0 0,-2 0 0,0 0 0,-1 1 0,1-1 0,0 0 0,0 0 0,-1-1 0,1 0 0,0 1 0,-1 0 0,0 0 0,0 0 0,1 0 0,0 0 0,0 1 0,0 0 0,0 0 0,0 0 0,1-1 0,-1 1 0,1-1 0,-1 2 0,0-1 0,0 0 0,0 0 0,0 0 0,-2 1 0,2-1 0,-1 1 0,0 0 0,0 0 0,0 1 0,0 0 0,1 0 0,-1 0 0,0 0 0,0 0 0,-1 0 0,2 2 0,0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40:04.716"/>
    </inkml:context>
    <inkml:brush xml:id="br0">
      <inkml:brushProperty name="width" value="0.1" units="cm"/>
      <inkml:brushProperty name="height" value="0.1" units="cm"/>
      <inkml:brushProperty name="color" value="#FFFFFF"/>
    </inkml:brush>
  </inkml:definitions>
  <inkml:trace contextRef="#ctx0" brushRef="#br0">34 26 24575,'0'19'0,"0"3"0,0 2 0,0 1 0,0-2 0,0-2 0,0-1 0,0-1 0,0-2 0,0-1 0,0-3 0,0-3 0,0-5 0,0-5 0,0-11 0,-1-2 0,-1-11 0,-1 3 0,1 4 0,0 5 0,1 7 0,0 2 0,-1-3 0,0-1 0,-1-2 0,0 1 0,2 3 0,0 2 0,0 1 0,0-1 0,1 0 0,0 0 0,0 0 0,0 0 0,-1 1 0,0-1 0,0-1 0,0-4 0,1-5 0,0-4 0,0 0 0,0 3 0,-1 5 0,0 4 0,0 2 0,0 1 0,1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40:20.650"/>
    </inkml:context>
    <inkml:brush xml:id="br0">
      <inkml:brushProperty name="width" value="0.1" units="cm"/>
      <inkml:brushProperty name="height" value="0.1" units="cm"/>
      <inkml:brushProperty name="color" value="#FFFFFF"/>
    </inkml:brush>
  </inkml:definitions>
  <inkml:trace contextRef="#ctx0" brushRef="#br0">84 0 24575,'0'23'0,"0"7"0,0 18 0,1 8 0,1 0 0,-1-8 0,2-19 0,-2-6 0,0-8 0,1-4 0,-2-5 0,0-3 0,0-14 0,-1 2 0,0-10 0,-1 8 0,-1 2 0,-1 2 0,0 0 0,0-2 0,-1-4 0,-1-2 0,-1-1 0,1 2 0,1 3 0,1 4 0,2 2 0,-1 1 0,0-2 0,-1-3 0,-2-3 0,0-1 0,0 2 0,1 2 0,2 3 0,1 2 0,1 1 0,0 1 0,1-1 0,0 0 0,0 1 0,0-2 0,0 2 0,0-1 0,0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40:33.890"/>
    </inkml:context>
    <inkml:brush xml:id="br0">
      <inkml:brushProperty name="width" value="0.05" units="cm"/>
      <inkml:brushProperty name="height" value="0.05" units="cm"/>
      <inkml:brushProperty name="color" value="#FFFFFF"/>
    </inkml:brush>
  </inkml:definitions>
  <inkml:trace contextRef="#ctx0" brushRef="#br0">5 44 24575,'5'0'0,"0"0"0,-3 0 0,0 0 0,1 0 0,0 0 0,0 0 0,0 0 0,-1 1 0,-2 0 0,1 4 0,-1 2 0,0 1 0,0 0 0,0-2 0,0 1 0,0-2 0,0-1 0,0-1 0,0 0 0,0 1 0,0 0 0,0 1 0,0-1 0,0-1 0,0-2 0,0 1 0,0 1 0,0 0 0,0 3 0,0-1 0,0 0 0,0-1 0,0 0 0,0 0 0,0 1 0,0-1 0,0-1 0,0 0 0,0-1 0,0 1 0,0 4 0,0 7 0,0 5 0,0-1 0,0-3 0,0-10 0,1-4 0,2-5 0,-1 0 0,1-3 0,-1 1 0,0 0 0,-1 0 0,0 2 0,-1 1 0,0 2 0,0-1 0,0 1 0,0-1 0,0 1 0,0-2 0,0 1 0,0-1 0,0-2 0,0 0 0,0-2 0,0 0 0,0-1 0,0 1 0,0 2 0,0 0 0,0 3 0,0 0 0,0 0 0,0 0 0,0 0 0,0 1 0,0-2 0,0-2 0,0-3 0,0-2 0,0-2 0,0 1 0,0 3 0,0 2 0,0 2 0,0 2 0,0 0 0,0 0 0,0 1 0,0-1 0,0 1 0,0 0 0,0-1 0,0 1 0,0-1 0,0 0 0,0 0 0,0-1 0,0 0 0,0 1 0,-1 1 0,0 0 0,-2 1 0,0 0 0,-3 0 0,0 0 0,0 0 0,-1 0 0,2 0 0,2 1 0,0 0 0,1-1 0,0 1 0,2 0 0,3-1 0,1-1 0,3-3 0,-2-2 0,1-3 0,0 0 0,1 2 0,-2 1 0,-1 3 0,-2 1 0,0 0 0,-1 2 0,0 0 0,0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40:08.349"/>
    </inkml:context>
    <inkml:brush xml:id="br0">
      <inkml:brushProperty name="width" value="0.1" units="cm"/>
      <inkml:brushProperty name="height" value="0.1" units="cm"/>
      <inkml:brushProperty name="color" value="#FFFFFF"/>
    </inkml:brush>
  </inkml:definitions>
  <inkml:trace contextRef="#ctx0" brushRef="#br0">46 1 24575,'0'26'0,"0"4"0,0 4 0,0-1 0,0-6 0,0-7 0,0-9 0,0-3 0,0-3 0,-1-3 0,-1-1 0,-3-3 0,1-1 0,0-2 0,1 0 0,0 0 0,1 0 0,1 0 0,0 1 0,0 0 0,0 1 0,0-1 0,0 1 0,1 0 0,0 0 0,0 1 0,-2-2 0,1 0 0,0-1 0,1 0 0,-1 0 0,0 1 0,0-1 0,0-1 0,1 0 0,0-1 0,-1 0 0,0 0 0,0 2 0,-1 2 0,1 0 0,0 0 0,0 1 0,1-1 0,0 0 0,0-1 0,2 0 0,-1 1 0,3 0 0,-2 1 0,-1 0 0,2 0 0,-1 1 0,1 0 0,0 0 0,-1 0 0,1-1 0,-1 1 0,0-1 0,1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40:11.050"/>
    </inkml:context>
    <inkml:brush xml:id="br0">
      <inkml:brushProperty name="width" value="0.1" units="cm"/>
      <inkml:brushProperty name="height" value="0.1" units="cm"/>
      <inkml:brushProperty name="color" value="#FFFFFF"/>
    </inkml:brush>
  </inkml:definitions>
  <inkml:trace contextRef="#ctx0" brushRef="#br0">24 1 24575,'-7'0'0,"1"0"0,4 0 0,0 0 0,-1 1 0,2 0 0,-2 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40:38.119"/>
    </inkml:context>
    <inkml:brush xml:id="br0">
      <inkml:brushProperty name="width" value="0.05" units="cm"/>
      <inkml:brushProperty name="height" value="0.05" units="cm"/>
      <inkml:brushProperty name="color" value="#FFFFFF"/>
    </inkml:brush>
  </inkml:definitions>
  <inkml:trace contextRef="#ctx0" brushRef="#br0">0 59 24575,'2'-9'0,"2"-2"0,4-1 0,2 0 0,-2 4 0,-3 4 0,-1 2 0,-2 2 0,1 0 0,-1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18:33:10.203"/>
    </inkml:context>
    <inkml:brush xml:id="br0">
      <inkml:brushProperty name="width" value="0.35" units="cm"/>
      <inkml:brushProperty name="height" value="0.35" units="cm"/>
      <inkml:brushProperty name="color" value="#FFFFFF"/>
    </inkml:brush>
  </inkml:definitions>
  <inkml:trace contextRef="#ctx0" brushRef="#br0">4263 168 24575,'-24'0'0,"3"0"0,14 0 0,0 0 0,-5 0 0,5 0 0,-5 0 0,3 0 0,3 0 0,-9 0 0,6 0 0,-8 0 0,5 0 0,0 0 0,1 0 0,2 0 0,0 0 0,-1 0 0,2 0 0,-1 0 0,-2 0 0,0 0 0,0 0 0,2 0 0,-2 0 0,1 0 0,-4 0 0,1 0 0,-1 0 0,2 0 0,-2 0 0,2 0 0,0 0 0,0 0 0,0 0 0,0 0 0,-1 0 0,-1 0 0,-1 0 0,-2 0 0,1 0 0,-3 0 0,-1 0 0,-2 0 0,-6 0 0,0 0 0,-2 0 0,1 0 0,3 0 0,1 0 0,3 0 0,1 0 0,5 0 0,2 0 0,1 0 0,2 0 0,0 0 0,-1 0 0,-2 0 0,-2 0 0,-1 0 0,0 0 0,-2 0 0,-2 0 0,-2 0 0,-1 0 0,-1 0 0,-1 0 0,3 0 0,0 0 0,4 0 0,2 0 0,-2 0 0,2 0 0,0 0 0,0 0 0,2 0 0,0 0 0,1 0 0,1-1 0,1-1 0,-2 0 0,-1 0 0,1-1 0,1 1 0,3 0 0,2 0 0,-2 2 0,-1 0 0,-1 0 0,-1 0 0,0 0 0,0 0 0,1-2 0,1 0 0,0-1 0,2 2 0,2-2 0,18-13 0,-6 8 0,15-10 0,-11 15 0,2-1 0,-1-1 0,0 3 0,-2 0 0,2 2 0,-2 0 0,2-2 0,-2 0 0,3 0 0,-1 0 0,1 2 0,1 0 0,0 0 0,1 0 0,0 0 0,1 0 0,1 0 0,0 0 0,-1-2 0,-3 0 0,-1 0 0,-1 1 0,-1 1 0,3 0 0,-4 0 0,4 0 0,-3 0 0,2 0 0,1 0 0,-1 0 0,2 0 0,2 0 0,0 0 0,2 0 0,-2 0 0,0 0 0,-2 0 0,-1 0 0,0 0 0,2 0 0,0-1 0,0-1 0,1 0 0,1 0 0,0-1 0,2 1 0,-1-2 0,2-2 0,2 1 0,4-3 0,1 1 0,-2 2 0,-2 0 0,-4 1 0,-2 2 0,-2 0 0,-1 2 0,-2 0 0,1 0 0,-1-1 0,2-2 0,3 1 0,1 0 0,4 2 0,6 0 0,6 0 0,3 0 0,2 0 0,-5 0 0,-6 0 0,-6 0 0,-8 0 0,-2 0 0,-2 0 0,1 0 0,2 0 0,0 0 0,1 0 0,-2 0 0,2 0 0,0 0 0,0 0 0,2 0 0,0 0 0,4 0 0,3 0 0,4 0 0,0 0 0,0 0 0,-2 0 0,-4 0 0,-4 0 0,-4 0 0,-1 0 0,1 0 0,3 0 0,6 0 0,4 0 0,6 0 0,1 0 0,-2 0 0,-2 0 0,-2 0 0,1 0 0,0 0 0,5 0 0,10 0 0,19 0 0,21 0 0,14 3 0,0 3 0,-14 3 0,-17 1 0,-15-1 0,-9-2 0,-4-2 0,-2-1 0,-1-1 0,0 1 0,-2 0 0,2 1 0,-2-1 0,2 1 0,7 0 0,5 1 0,10 4 0,6 1 0,5 3 0,3 1 0,-1-2 0,-5 1 0,-2 1 0,-4 0 0,7 1 0,3 0 0,8 1 0,1 1 0,2 0 0,-4 2 0,-8-3 0,-8-1 0,-14-4 0,-8-5 0,-6-3 0,-6-3 0,-3-1 0,-6 0 0,-6 0 0,2 0 0,-1 0 0,8 0 0,1 0 0,1 0 0,-3 0 0,-8-1 0,-3-2 0,-5-10 0,-1 6 0,0-7 0,0 7 0,0 0 0,-3-5 0,3 5 0,-4-3 0,-4 4 0,-1 0 0,-16 0 0,-12 0 0,-26-2 0,-26 0 0,34 4 0,-3 0 0,-1 1 0,-10-1 0,-6 2 0,-16-1 0,1 0 0,12 1 0,4 0 0,2-1 0,-24 1 0,-12 0 0,29 0 0,38 0 0,5-1 0,7 0 0,6 1 0,6 2 0,3 0 0,-1 0 0,-2 0 0,-7 0 0,-4 0 0,-3 0 0,-2 0 0,-1 0 0,0 0 0,-2 0 0,-1 0 0,3 0 0,-2 0 0,-2 0 0,-5 0 0,-4 0 0,-3 0 0,3 0 0,7 0 0,6 0 0,6 0 0,1 0 0,2 0 0,4 0 0,7 0 0,3 0 0,0 0 0,-4 0 0,-2 0 0,-1 0 0,2 0 0,2 0 0,0 0 0,-4 0 0,-2 0 0,-2 0 0,-2 0 0,1 0 0,-1 0 0,-2 0 0,0 0 0,-5 0 0,-2 0 0,-7 0 0,-7 0 0,-4 0 0,-4 0 0,-6 0 0,-7 0 0,-4 2 0,-1 1 0,5 0 0,7 0 0,7-3 0,9 0 0,6 0 0,6 0 0,5 0 0,3 0 0,3 0 0,1 0 0,-1 0 0,-1 0 0,1 0 0,-1 0 0,0 0 0,-3 0 0,-4 0 0,-4 0 0,-5 0 0,0 0 0,-4 0 0,-3 0 0,-3 0 0,-1 0 0,4 0 0,5 0 0,4-2 0,3-1 0,3-1 0,0 0 0,1 0 0,2 0 0,0 1 0,-3-2 0,-3 0 0,-2 0 0,-3-2 0,-4-1 0,-4 2 0,-4-2 0,-3 0 0,0 1 0,-5-3 0,-3 1 0,-5-3 0,-1-1 0,2 0 0,7 0 0,5 1 0,6 3 0,3 1 0,6 3 0,2 2 0,0 1 0,3 0 0,-2 0 0,3 0 0,2 0 0,0 2 0,2 0 0,0 0 0,0 0 0,2 0 0,1 0 0,0 0 0,0 0 0,-1 0 0,-3 0 0,-1 0 0,-3 0 0,-2 0 0,-1 0 0,-3 0 0,-3 0 0,0 0 0,0 0 0,1 0 0,4 0 0,1 0 0,5 0 0,3 0 0,4 0 0,5 0 0,1 0 0,3 0 0,-3 0 0,-1 0 0,0 0 0,-2 0 0,3 1 0,-1 1 0,2 1 0,2 4 0,1-2 0,1 1 0,0-1 0,-1 0 0,-2 0 0,1-1 0,0 0 0,-3 0 0,0-1 0,-1-2 0,0 0 0,3 1 0,-2 2 0,-3 1 0,-3 1 0,-3 0 0,1-2 0,1 0 0,2 0 0,2-1 0,5-1 0,1-1 0,5-1 0,1 0 0,2 0 0,-3 0 0,3 0 0,-2 0 0,3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40:12.500"/>
    </inkml:context>
    <inkml:brush xml:id="br0">
      <inkml:brushProperty name="width" value="0.1" units="cm"/>
      <inkml:brushProperty name="height" value="0.1" units="cm"/>
      <inkml:brushProperty name="color" value="#FFFFFF"/>
    </inkml:brush>
  </inkml:definitions>
  <inkml:trace contextRef="#ctx0" brushRef="#br0">0 0 24575,'0'0'0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40:14.400"/>
    </inkml:context>
    <inkml:brush xml:id="br0">
      <inkml:brushProperty name="width" value="0.1" units="cm"/>
      <inkml:brushProperty name="height" value="0.1" units="cm"/>
      <inkml:brushProperty name="color" value="#FFFFFF"/>
    </inkml:brush>
  </inkml:definitions>
  <inkml:trace contextRef="#ctx0" brushRef="#br0">1 0 24575,'0'0'0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40:16.779"/>
    </inkml:context>
    <inkml:brush xml:id="br0">
      <inkml:brushProperty name="width" value="0.1" units="cm"/>
      <inkml:brushProperty name="height" value="0.1" units="cm"/>
      <inkml:brushProperty name="color" value="#FFFFFF"/>
    </inkml:brush>
  </inkml:definitions>
  <inkml:trace contextRef="#ctx0" brushRef="#br0">1 0 24575,'0'0'0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40:39.550"/>
    </inkml:context>
    <inkml:brush xml:id="br0">
      <inkml:brushProperty name="width" value="0.05" units="cm"/>
      <inkml:brushProperty name="height" value="0.05" units="cm"/>
      <inkml:brushProperty name="color" value="#FFFFFF"/>
    </inkml:brush>
  </inkml:definitions>
  <inkml:trace contextRef="#ctx0" brushRef="#br0">1 23 24575,'7'-1'0,"0"-1"0,-2 0 0,-1-3 0,-1 1 0,0 0 0,-2 1 0,0 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40:41.724"/>
    </inkml:context>
    <inkml:brush xml:id="br0">
      <inkml:brushProperty name="width" value="0.05" units="cm"/>
      <inkml:brushProperty name="height" value="0.05" units="cm"/>
      <inkml:brushProperty name="color" value="#FFFFFF"/>
    </inkml:brush>
  </inkml:definitions>
  <inkml:trace contextRef="#ctx0" brushRef="#br0">1 1 24575,'12'4'0,"-2"-1"0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2:01:31.014"/>
    </inkml:context>
    <inkml:brush xml:id="br0">
      <inkml:brushProperty name="width" value="0.1" units="cm"/>
      <inkml:brushProperty name="height" value="0.1" units="cm"/>
      <inkml:brushProperty name="color" value="#FFFFFF"/>
    </inkml:brush>
  </inkml:definitions>
  <inkml:trace contextRef="#ctx0" brushRef="#br0">33 34 24575,'0'12'0,"0"1"0,0 0 0,0-1 0,0 0 0,1-4 0,0-1 0,0-2 0,0 0 0,-1 0 0,0 0 0,0 1 0,0 0 0,0 0 0,0-1 0,0-1 0,-1-2 0,-3-9 0,2 3 0,-3-8 0,3 6 0,1 1 0,0 0 0,-1-2 0,0-1 0,0-2 0,0-1 0,0 1 0,0 0 0,-1 1 0,2 1 0,0 0 0,1 1 0,0 1 0,-1 0 0,-1 2 0,2 0 0,-1 2 0,1-1 0,0 0 0,0 0 0,2 1 0,3 5 0,-1-2 0,2 4 0,-4-2 0,0 0 0,0 1 0,-1-2 0,0 1 0,0-1 0,0 0 0,0 1 0,1 0 0,0 0 0,0 1 0,0 0 0,0 1 0,0 1 0,0-1 0,-1 0 0,0 0 0,-1-1 0,0 0 0,1-1 0,0 0 0,0 1 0,0-1 0,-1 2 0,0-1 0,0 0 0,0 0 0,0 0 0,0 1 0,0 1 0,0-1 0,0 1 0,0-1 0,0 0 0,1 0 0,0-1 0,0 1 0,-1-1 0,0 1 0,0-1 0,0 0 0,0 0 0,0-1 0,0-1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2:01:20.439"/>
    </inkml:context>
    <inkml:brush xml:id="br0">
      <inkml:brushProperty name="width" value="0.1" units="cm"/>
      <inkml:brushProperty name="height" value="0.1" units="cm"/>
      <inkml:brushProperty name="color" value="#FFFFFF"/>
    </inkml:brush>
  </inkml:definitions>
  <inkml:trace contextRef="#ctx0" brushRef="#br0">1 0 24575,'0'26'0,"0"0"0,0-2 0,0-6 0,0-6 0,0-6 0,0-3 0,0-1 0,2 0 0,1 0 0,-1 1 0,1 0 0,0-1 0,0 2 0,1 1 0,0 3 0,-1 1 0,0 1 0,-1-2 0,-1-2 0,0-2 0,0-3 0,0 2 0,0 0 0,-1 0 0,0 1 0,0-2 0,2 1 0,0 0 0,1 0 0,-1-1 0,-1-1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2:01:23.094"/>
    </inkml:context>
    <inkml:brush xml:id="br0">
      <inkml:brushProperty name="width" value="0.1" units="cm"/>
      <inkml:brushProperty name="height" value="0.1" units="cm"/>
      <inkml:brushProperty name="color" value="#FFFFFF"/>
    </inkml:brush>
  </inkml:definitions>
  <inkml:trace contextRef="#ctx0" brushRef="#br0">85 157 24575,'-6'-5'0,"0"-1"0,2-1 0,-3-3 0,-2-3 0,1 2 0,2 3 0,3 3 0,1 3 0,2 0 0,-2-4 0,-2-1 0,-2-5 0,-2-1 0,2 1 0,2 4 0,1 2 0,3 3 0,-1 0 0,1 1 0,0-1 0,0 0 0,0 0 0,0 1 0,1-1 0,2 2 0,0 0 0,0 1 0,-1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2:01:24.642"/>
    </inkml:context>
    <inkml:brush xml:id="br0">
      <inkml:brushProperty name="width" value="0.1" units="cm"/>
      <inkml:brushProperty name="height" value="0.1" units="cm"/>
      <inkml:brushProperty name="color" value="#FFFFFF"/>
    </inkml:brush>
  </inkml:definitions>
  <inkml:trace contextRef="#ctx0" brushRef="#br0">0 0 24575,'1'13'0,"0"-1"0,1-4 0,1-1 0,0-1 0,0 0 0,0-1 0,-1 0 0,1 0 0,0 0 0,-1 0 0,0 0 0,0-1 0,0-1 0,-1 1 0,0-2 0,0 0 0,0 1 0,1-2 0,0 2 0,1-2 0,0 0 0,0 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2:01:26.189"/>
    </inkml:context>
    <inkml:brush xml:id="br0">
      <inkml:brushProperty name="width" value="0.1" units="cm"/>
      <inkml:brushProperty name="height" value="0.1" units="cm"/>
      <inkml:brushProperty name="color" value="#FFFFFF"/>
    </inkml:brush>
  </inkml:definitions>
  <inkml:trace contextRef="#ctx0" brushRef="#br0">48 100 24575,'-5'-10'0,"1"0"0,2 4 0,-1 0 0,0 1 0,1 1 0,0 0 0,0 1 0,0 0 0,1 0 0,-2 1 0,1-1 0,1 1 0,-1 0 0,1-1 0,-1 0 0,1 1 0,0 0 0,-1-1 0,2 2 0,-1-3 0,0 1 0,0 0 0,1-1 0,-1 1 0,0 0 0,0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18:36:29.522"/>
    </inkml:context>
    <inkml:brush xml:id="br0">
      <inkml:brushProperty name="width" value="0.1" units="cm"/>
      <inkml:brushProperty name="height" value="0.1" units="cm"/>
      <inkml:brushProperty name="color" value="#FFFFFF"/>
    </inkml:brush>
  </inkml:definitions>
  <inkml:trace contextRef="#ctx0" brushRef="#br0">1 33 24575,'0'8'0,"0"-1"0,0-3 0,0-1 0,0 0 0,0 0 0,0-1 0,0 1 0,0 0 0,0-1 0,0 1 0,0 0 0,0 0 0,2 0 0,-2-1 0,2 1 0,2-5 0,-2-1 0,3-2 0,-4 0 0,1 1 0,-1 0 0,0 0 0,0 1 0,-1 0 0,0 0 0,0-1 0,0 1 0,0 0 0,2 1 0,-1-1 0,0 1 0,-1-2 0,0 1 0,1 0 0,1-1 0,1 0 0,2 0 0,0 1 0,-2 2 0,0 0 0,-1 0 0,1 0 0,-1-1 0,1 0 0,-1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2:01:34.972"/>
    </inkml:context>
    <inkml:brush xml:id="br0">
      <inkml:brushProperty name="width" value="0.1" units="cm"/>
      <inkml:brushProperty name="height" value="0.1" units="cm"/>
      <inkml:brushProperty name="color" value="#FFFFFF"/>
    </inkml:brush>
  </inkml:definitions>
  <inkml:trace contextRef="#ctx0" brushRef="#br0">1 0 24575,'7'9'0,"-1"0"0,-2-1 0,0 0 0,0 1 0,0-1 0,-2 1 0,1-1 0,-1 0 0,0 0 0,-1-1 0,1-1 0,-1-2 0,1 2 0,0-1 0,0 1 0,0 1 0,0-1 0,0 1 0,0-1 0,-1-1 0,-1 0 0,0-2 0,0 0 0,-2-1 0,0-1 0,-2 0 0,0-2 0,1 0 0,-1 0 0,1-1 0,0 1 0,0 0 0,1 0 0,-1 0 0,1-1 0,-1 0 0,0 0 0,1-2 0,1 1 0,-1 0 0,0 0 0,1 1 0,1-1 0,0 0 0,0 0 0,0 1 0,-1-1 0,0 1 0,0-1 0,0 0 0,1-1 0,0 0 0,0-1 0,0 1 0,-1 1 0,0 0 0,0-1 0,0 1 0,1 0 0,0-1 0,0 1 0,0 1 0,0-1 0,0 0 0,0 1 0,0-1 0,0 0 0,0-1 0,0 0 0,0 0 0,0 1 0,0 0 0,0 0 0,0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2:01:48.094"/>
    </inkml:context>
    <inkml:brush xml:id="br0">
      <inkml:brushProperty name="width" value="0.1" units="cm"/>
      <inkml:brushProperty name="height" value="0.1" units="cm"/>
      <inkml:brushProperty name="color" value="#FFFFFF"/>
    </inkml:brush>
  </inkml:definitions>
  <inkml:trace contextRef="#ctx0" brushRef="#br0">59 0 24575,'0'18'0,"0"-2"0,0-4 0,0-1 0,0 0 0,0-1 0,0 0 0,0-1 0,0-2 0,-2-1 0,-1 0 0,0-1 0,-1-1 0,2 1 0,0-2 0,-1 0 0,0 0 0,0-1 0,1 1 0,5 0 0,-1 0 0,4 0 0,-2-2 0,2-1 0,1 0 0,1 0 0,-1 0 0,0 0 0,-1 0 0,-2 0 0,1 0 0,-2 0 0,0 0 0,0 1 0,-2 1 0,1 0 0,-1 2 0,0-2 0,-1 0 0,0 1 0,0-1 0,0 1 0,-4-1 0,0-1 0,-4-1 0,3 0 0,1 0 0,1 0 0,0 0 0,1 0 0,-1 1 0,0 0 0,1 0 0,0 1 0,0-1 0,-1-5 0,2 1 0,0-9 0,1 5 0,0-4 0,0 6 0,0-1 0,-2 1 0,-1 0 0,1-2 0,0 1 0,2 0 0,-1 1 0,0 0 0,0 1 0,-1-1 0,0 0 0,0-1 0,-1 0 0,0 0 0,0 1 0,0 0 0,0 1 0,2 1 0,-1 1 0,0-1 0,1 1 0,-1 1 0,0-1 0,-1 1 0,1 0 0,-1 1 0,0 0 0,0 0 0,1 3 0,1 1 0,1 3 0,0 0 0,0 0 0,0 0 0,0-1 0,0 0 0,0 0 0,0-1 0,0 1 0,0 1 0,0-1 0,0 0 0,0-1 0,1 0 0,0 0 0,1 0 0,1 0 0,-1 1 0,2 1 0,-1-1 0,1 1 0,0 0 0,-2 0 0,0 0 0,0-2 0,0-2 0,0-2 0,1 1 0,-2-1 0,2 2 0,-1-3 0,0 1 0,1-1 0,0 0 0,0 0 0,-1-1 0,1 0 0,1-1 0,1-1 0,-1 0 0,1 0 0,-1 1 0,-1 1 0,0 1 0,0 0 0,-2-3 0,0 0 0,-1-3 0,0 2 0,0 0 0,0 2 0,1 9 0,1-3 0,1 6 0,1-8 0,0-1 0,0-1 0,1 1 0,1 3 0,2 2 0,1 1 0,1-2 0,-2-1 0,-3-3 0,-1-1 0,-1 0 0,0 0 0,0 0 0,1 0 0,-1 0 0,2 0 0,-1 0 0,1 0 0,-2 0 0,1 0 0,-1 0 0,2 1 0,1 2 0,0 2 0,1 2 0,-1 1 0,-3-3 0,0 0 0,-2-3 0,1 1 0,-1 0 0,3 1 0,-1 2 0,1 1 0,0 1 0,-2-1 0,0-2 0,-1-2 0,-1 0 0,0 0 0,0 0 0,0 2 0,0-1 0,0 0 0,0 0 0,1 1 0,0 0 0,0 0 0,0 1 0,-1-1 0,0 0 0,0 0 0,0 0 0,0-1 0,0-2 0,0 1 0,0 0 0,0 2 0,2 2 0,-1 1 0,0 0 0,-1 0 0,0-2 0,0-1 0,0-1 0,0 0 0,0 1 0,0 1 0,0-2 0,1-1 0,0-1 0,0 1 0,-1 1 0,0 2 0,0 0 0,0 0 0,0 0 0,0 0 0,0-1 0,0 0 0,0-2 0,0 0 0,0 2 0,1 1 0,0 2 0,0 0 0,0-1 0,-1-1 0,-1-2 0,0-3 0,-2-1 0,-1 0 0,0 0 0,1 0 0,-1 0 0,1 0 0,0-1 0,1-1 0,-1 0 0,1 0 0,-1-1 0,1 0 0,-1-1 0,1 0 0,0 0 0,0 1 0,1 0 0,0 0 0,0 0 0,0 1 0,1-1 0,0 0 0,-1 0 0,0 0 0,0 1 0,1-1 0,0-1 0,0 0 0,-1-1 0,0-1 0,0 0 0,0 1 0,1 0 0,0 2 0,0 0 0,0 1 0,0-1 0,0 0 0,0 0 0,0 0 0,0 0 0,0 0 0,0 1 0,0-1 0,0 0 0,0-1 0,0 1 0,-1 0 0,0-1 0,-1 2 0,0 0 0,-1 1 0,0 1 0,2 3 0,0 1 0,0 4 0,0-1 0,0 1 0,-1-1 0,2 0 0,-2-1 0,1 0 0,-1 0 0,1-1 0,0-2 0,1 1 0,0-1 0,0 1 0,0 1 0,0 0 0,0-1 0,0 0 0,0 0 0,0-1 0,0 1 0,0-2 0,0 1 0,0-1 0,0-8 0,0 2 0,0-7 0,-2 3 0,-1-1 0,0-1 0,1 1 0,1 1 0,0 1 0,0 0 0,0 1 0,1 2 0,0 0 0,0 2 0,0-1 0,0 0 0,0 1 0,0-1 0,2 1 0,0-1 0,2 1 0,-1-2 0,2 0 0,-1-1 0,2 1 0,3-1 0,-5 3 0,2-1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2:01:53.367"/>
    </inkml:context>
    <inkml:brush xml:id="br0">
      <inkml:brushProperty name="width" value="0.1" units="cm"/>
      <inkml:brushProperty name="height" value="0.1" units="cm"/>
      <inkml:brushProperty name="color" value="#FFFFFF"/>
    </inkml:brush>
  </inkml:definitions>
  <inkml:trace contextRef="#ctx0" brushRef="#br0">16 15 24575,'13'10'0,"-1"2"0,-6-1 0,-1-1 0,-3 0 0,-1-3 0,-1-1 0,0-1 0,0 0 0,0 1 0,0 2 0,0 3 0,0 0 0,0 1 0,0-1 0,0-3 0,0-2 0,0-3 0,0 0 0,0-12 0,0 3 0,-1-11 0,0 5 0,0 0 0,0-2 0,1-2 0,-1 1 0,0 2 0,0 3 0,0 3 0,1 2 0,0 1 0,0 1 0,0-1 0,0 0 0,0 0 0,1-1 0,1 2 0,0 0 0,1 1 0,0 1 0,-1 1 0,-11 0 0,4 0 0,-9 0 0,8 0 0,0 0 0,1 0 0,0 0 0,0 0 0,3 1 0,0 0 0,1 2 0,1 1 0,0 1 0,0 1 0,0 1 0,1 1 0,-1-1 0,2 0 0,-1 0 0,-1-1 0,0 1 0,1-1 0,0 0 0,0 0 0,0-1 0,-1 1 0,0-2 0,0 1 0,0-1 0,0 0 0,0-1 0,0-1 0,0 1 0,0-1 0,0-13 0,0 2 0,0-11 0,0 8 0,0 4 0,0 2 0,0 0 0,0 1 0,0 0 0,0 0 0,0 0 0,0 1 0,1 1 0,0 1 0,0 0 0,1-1 0,-1 0 0,0 0 0,0 0 0,0 0 0,0 1 0,1 0 0,-1 0 0,2 1 0,0 0 0,0 1 0,0 0 0,0 0 0,0 0 0,-1 0 0,1 0 0,0 0 0,-1 0 0,1 3 0,-1 0 0,-1 0 0,-1-1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2:01:58.342"/>
    </inkml:context>
    <inkml:brush xml:id="br0">
      <inkml:brushProperty name="width" value="0.1" units="cm"/>
      <inkml:brushProperty name="height" value="0.1" units="cm"/>
      <inkml:brushProperty name="color" value="#FFFFFF"/>
    </inkml:brush>
  </inkml:definitions>
  <inkml:trace contextRef="#ctx0" brushRef="#br0">1 4 24575,'7'-2'0,"0"0"0,-3 2 0,-1 0 0,0 0 0,0 0 0,0 0 0,0 0 0,0 0 0,1 0 0,-1 0 0,1 0 0,-1 0 0,0 0 0,0 0 0,0 0 0,0 0 0,0 0 0,0 0 0,0 0 0,0 0 0,-1 0 0,1 0 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44:26.583"/>
    </inkml:context>
    <inkml:brush xml:id="br0">
      <inkml:brushProperty name="width" value="0.05" units="cm"/>
      <inkml:brushProperty name="height" value="0.05" units="cm"/>
      <inkml:brushProperty name="color" value="#FFFFFF"/>
    </inkml:brush>
  </inkml:definitions>
  <inkml:trace contextRef="#ctx0" brushRef="#br0">26 53 24575,'12'-8'0,"-1"-1"0,1-3 0,-2 2 0,-1 1 0,-3 5 0,-3 3 0,-2 3 0,-1 2 0,0 1 0,0-1 0,0 2 0,0-1 0,0 1 0,0 1 0,0 4 0,0 2 0,0 1 0,0 3 0,0-2 0,0-1 0,0-3 0,0-2 0,0-3 0,0-2 0,0 0 0,0 2 0,0 2 0,0 2 0,-1 0 0,0 1 0,0-1 0,0-3 0,1-2 0,0 1 0,0-2 0,0 2 0,0-1 0,-1-2 0,0-1 0,-1-2 0,1 0 0,-1 0 0,0 0 0,0 0 0,0 0 0,0 0 0,-1 0 0,1 0 0,0-2 0,2-1 0,-1-1 0,0-2 0,0 0 0,0-1 0,0 1 0,1 0 0,-1 1 0,-1 0 0,1-2 0,1-2 0,0-1 0,0-3 0,0 1 0,0 2 0,0 2 0,0 3 0,0 1 0,0 1 0,-1 1 0,0 0 0,-1-1 0,-1-4 0,0-4 0,-2-3 0,0-1 0,1 5 0,2 3 0,0 4 0,1 1 0,-1 2 0,0 0 0,1 0 0,-1 0 0,0 0 0,0 0 0,0 0 0,0 0 0,0 0 0,0 0 0,1 0 0,-1 0 0,0 0 0,1 0 0,5-2 0,-1 0 0,4-1 0,-3 0 0,-1 2 0,-1-1 0,0 0 0,0 1 0,1 0 0,-1 0 0,1 0 0,0-1 0,0 0 0,0 1 0,0 0 0,-1-1 0,1 1 0,-1 0 0,0-1 0,-1 0 0,0 0 0,0 1 0,0-1 0,0 1 0,-1 6 0,0 1 0,0 4 0,0-1 0,1-2 0,1 1 0,4 3 0,5 6 0,4 4 0,-1 0 0,-1-1 0,-3-7 0,-4-3 0,-2-4 0,-3-2 0,-1-1 0,0 0 0,0 0 0,0 1 0,0-1 0,0 1 0,0-2 0,0 2 0,0 0 0,0 2 0,0 1 0,0 1 0,0 0 0,0-2 0,0-1 0,0-3 0,-2 0 0,0-2 0,-3 0 0,-2 0 0,0 0 0,0-2 0,1-1 0,1-1 0,1-1 0,1 1 0,1 0 0,0 0 0,1 0 0,1-1 0,0 1 0,0-2 0,0 1 0,0 0 0,0 1 0,0 1 0,0 0 0,0 0 0,0 0 0,0-1 0,0 0 0,0 0 0,-2 0 0,1 0 0,0 1 0,1-1 0,0 1 0,0 1 0,0 0 0,0 0 0,0 0 0,0-1 0,0-1 0,0 0 0,0 0 0,0 1 0,0 0 0,0 0 0,0 1 0,0 0 0,0 0 0,0 0 0,0-1 0,0 1 0,0 0 0,0-1 0,0-1 0,0 0 0,0-1 0,0 1 0,0 0 0,0 2 0,0 0 0,0 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44:34.784"/>
    </inkml:context>
    <inkml:brush xml:id="br0">
      <inkml:brushProperty name="width" value="0.05" units="cm"/>
      <inkml:brushProperty name="height" value="0.05" units="cm"/>
      <inkml:brushProperty name="color" value="#FFFFFF"/>
    </inkml:brush>
  </inkml:definitions>
  <inkml:trace contextRef="#ctx0" brushRef="#br0">38 115 24575,'1'-6'0,"1"0"0,0 2 0,-1 1 0,0 0 0,-1 0 0,0 0 0,0-1 0,0 0 0,0 0 0,0-1 0,0-1 0,0 0 0,0 1 0,0 0 0,0 2 0,0-1 0,0 2 0,0 1 0,0 4 0,0 2 0,0 4 0,0 3 0,0 2 0,1 1 0,1 0 0,1-3 0,0-1 0,0 0 0,0 0 0,1 0 0,1 1 0,-1-2 0,-1 1 0,0-3 0,0 0 0,0-1 0,0-1 0,0-1 0,-1 0 0,0-1 0,0-1 0,0 0 0,0-3 0,-1-2 0,-1-10 0,-3-8 0,-1-4 0,-2-1 0,1 7 0,2 5 0,-1 4 0,1 2 0,1 1 0,-1 0 0,0 1 0,1 1 0,-1 0 0,1 1 0,-1-1 0,0 0 0,1 0 0,-1 1 0,1 0 0,-1 0 0,0 0 0,0 0 0,-1 0 0,0 0 0,0 0 0,-1 2 0,0-1 0,0 2 0,2 0 0,0-1 0,0-1 0,3 0 0,0 0 0,3-1 0,1 0 0,-1-1 0,0-1 0,0-1 0,0 1 0,0-1 0,0 2 0,-1 0 0,-1 1 0,1 1 0,0 2 0,-1 3 0,-1 1 0,0 3 0,0 0 0,0 2 0,1-1 0,1 0 0,2-1 0,2 0 0,0-1 0,2 0 0,-3-2 0,0-2 0,-1-1 0,-1-1 0,0 0 0,-1 0 0,0 0 0,-1-1 0,-1-1 0,1 0 0,0 0 0,1 2 0,0-1 0,-1 1 0,1-1 0,-1 0 0,1 0 0,-1 0 0,1 0 0,-1-1 0,0 1 0,0-1 0,1 1 0,-1-1 0,1 0 0,0 1 0,0 0 0,1 1 0,-1-1 0,0 1 0,0-1 0,-1 2 0,-1 1 0,0 1 0,0 1 0,0 2 0,0 1 0,1 0 0,0 2 0,1 0 0,-1 0 0,-1 1 0,0 1 0,0 1 0,0 1 0,1 1 0,1 3 0,1 2 0,-1 2 0,1 1 0,0 1 0,-1 0 0,0-3 0,-1-4 0,0-5 0,0-2 0,0-2 0,0-2 0,-1-2 0,0 0 0,0-1 0,0 3 0,0 0 0,0 1 0,0 0 0,-2-1 0,-1-2 0,-2-2 0,-1-1 0,-1 0 0,1 0 0,1 0 0,0 0 0,0 0 0,2 0 0,-1 0 0,1 0 0,0 0 0,0 0 0,-1 0 0,-1 0 0,0 0 0,-1 0 0,0 0 0,0 0 0,1 0 0,1 0 0,0 0 0,0 0 0,1 0 0,0 0 0,0 0 0,1 0 0,-1 0 0,1 1 0,-1 0 0,1 1 0,0 0 0,0 0 0,1 0 0,-1 0 0,1 0 0,0 0 0,-1 1 0,1 0 0,0 2 0,0-1 0,1 2 0,1 2 0,3 10 0,4 10 0,3 12 0,1 6 0,-2-1 0,-2-8 0,-4-10 0,-1-10 0,-1-9 0,-2-3 0,-1-3 0,-3-2 0,-2-1 0,1-1 0,1-2 0,3-1 0,0 0 0,1 1 0,0 3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44:37.683"/>
    </inkml:context>
    <inkml:brush xml:id="br0">
      <inkml:brushProperty name="width" value="0.05" units="cm"/>
      <inkml:brushProperty name="height" value="0.05" units="cm"/>
      <inkml:brushProperty name="color" value="#FFFFFF"/>
    </inkml:brush>
  </inkml:definitions>
  <inkml:trace contextRef="#ctx0" brushRef="#br0">60 225 24575,'0'-8'0,"-1"-2"0,-2 0 0,-2-1 0,-1 1 0,1 3 0,3 3 0,1 1 0,1 1 0,-1-1 0,-1 0 0,-1-3 0,-3-2 0,0-1 0,-1-1 0,1 1 0,2 4 0,3 3 0,1 1 0,1-1 0,2 0 0,-1-1 0,1-2 0,1-3 0,-1-3 0,1 1 0,-1 2 0,-2 3 0,0 2 0,0 0 0,0 0 0,0 0 0,2 0 0,3 1 0,0-1 0,0 0 0,-1 1 0,-2 1 0,0 0 0,0-1 0,1 0 0,-1-1 0,1 1 0,-1 0 0,-1 1 0,0 0 0,-1 0 0,0 0 0,0 0 0,0 0 0,-1 0 0,1 0 0,-1-1 0,0 1 0,0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1:55:48.570"/>
    </inkml:context>
    <inkml:brush xml:id="br0">
      <inkml:brushProperty name="width" value="0.1" units="cm"/>
      <inkml:brushProperty name="height" value="0.1" units="cm"/>
      <inkml:brushProperty name="color" value="#FFFFFF"/>
    </inkml:brush>
  </inkml:definitions>
  <inkml:trace contextRef="#ctx0" brushRef="#br0">55 33 24575,'0'14'0,"0"4"0,0 3 0,0 3 0,0 0 0,0-3 0,0-1 0,0-4 0,0-5 0,0-3 0,0-4 0,0-1 0,1 0 0,1 0 0,1 1 0,3 2 0,0 2 0,0 1 0,1 3 0,0 0 0,-2 2 0,0 0 0,-1-1 0,-1-1 0,-2-3 0,1-2 0,-1-3 0,0-22 0,-1-4 0,-1-23 0,0 5 0,-1 1 0,0 5 0,1 7 0,0 5 0,0 4 0,0 1 0,-1 0 0,0 3 0,1 1 0,1 3 0,-1 4 0,0 1 0,0 5 0,1 8 0,0 4 0,-2 11 0,-3 4 0,-3 2 0,-2 3 0,-1-2 0,0-3 0,2 0 0,0-4 0,2-3 0,1-4 0,2-5 0,2-3 0,1-3 0,1-2 0,0 0 0,-1 1 0,0 4 0,-1 4 0,0 4 0,0 0 0,0-2 0,1-3 0,1-5 0,2-3 0,1-1 0,2-2 0,2 0 0,1 0 0,0 0 0,-1 0 0,-2 0 0,-1-1 0,-2 0 0,1 1 0,-1-2 0,1 1 0,0 0 0,1-1 0,0 1 0,1-1 0,-1 0 0,-1-1 0,0 2 0,-1-1 0,1 0 0,0 0 0,-1 1 0,-1-1 0,0-1 0,-1 0 0,0 0 0,0 1 0,1-1 0,-1 1 0,1-1 0,0 0 0,-1-1 0,0-4 0,1-4 0,0-5 0,1-2 0,0 3 0,0 3 0,-1 0 0,1-6 0,0-8 0,1-8 0,-1-5 0,1 4 0,-1 5 0,-1 12 0,0 8 0,-1 6 0,0 2 0,0 2 0,0-1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1:55:54.138"/>
    </inkml:context>
    <inkml:brush xml:id="br0">
      <inkml:brushProperty name="width" value="0.1" units="cm"/>
      <inkml:brushProperty name="height" value="0.1" units="cm"/>
      <inkml:brushProperty name="color" value="#FFFFFF"/>
    </inkml:brush>
  </inkml:definitions>
  <inkml:trace contextRef="#ctx0" brushRef="#br0">0 0 24575,'8'5'0,"-1"0"0,-3 1 0,1 0 0,-2 0 0,0-1 0,-2-2 0,0 0 0,0-1 0,0 0 0,-1 2 0,2 2 0,1 2 0,0 4 0,1 0 0,-1 0 0,-1-1 0,0-1 0,-1-1 0,0 0 0,0 0 0,0-1 0,0 1 0,-1 0 0,0-1 0,0-1 0,0-1 0,0-2 0,0-1 0,0-1 0,0 1 0,0 0 0,0 2 0,0-1 0,0-1 0,0-10 0,0 5 0,0-8 0,0 9 0,-1 1 0,-2-3 0,1 1 0,-1-2 0,2 1 0,1 1 0,-1-1 0,1 0 0,0 1 0,0-1 0,0 0 0,0-1 0,0 1 0,0 0 0,0 0 0,0 0 0,0 0 0,0-1 0,0 0 0,0 0 0,0 1 0,0 0 0,0 0 0,0 1 0,0-1 0,2 0 0,-1 1 0,1 0 0,0 0 0,0 0 0,1 0 0,-2-1 0,0 2 0,0-3 0,0 2 0,0-3 0,1 2 0,-1 0 0,-1 0 0,1 1 0,0-1 0,0 1 0,-1-1 0,1 0 0,-1 1 0,1-1 0,0 0 0,-1 1 0,0-1 0,0 1 0,0-1 0,0-1 0,0 0 0,-1-1 0,-1-1 0,0-1 0,0 0 0,-1 0 0,1 1 0,1 2 0,0 2 0,-1 1 0,-1 0 0,0 1 0,0 0 0,1 0 0,-2 0 0,1 0 0,-1 1 0,1 1 0,0 1 0,-1 1 0,1-1 0,1 1 0,-1-1 0,2 1 0,-2-1 0,2 1 0,-1-1 0,1 1 0,0-1 0,0 0 0,1 1 0,0-1 0,0 0 0,0 0 0,0 1 0,0-1 0,0 0 0,0 1 0,0 0 0,0-1 0,0 0 0,0-1 0,0 1 0,0-1 0,0 1 0,0 0 0,0-1 0,0 1 0,0 0 0,0-1 0,0 1 0,1-1 0,0 1 0,1 0 0,-1-1 0,1 0 0,-1 0 0,1 0 0,0 0 0,0 0 0,-2 1 0,2-1 0,-1 1 0,1-1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1:55:57.970"/>
    </inkml:context>
    <inkml:brush xml:id="br0">
      <inkml:brushProperty name="width" value="0.1" units="cm"/>
      <inkml:brushProperty name="height" value="0.1" units="cm"/>
      <inkml:brushProperty name="color" value="#FFFFFF"/>
    </inkml:brush>
  </inkml:definitions>
  <inkml:trace contextRef="#ctx0" brushRef="#br0">17 1 24575,'0'10'0,"0"-1"0,0 2 0,0 1 0,0-1 0,0-1 0,0-2 0,0-3 0,0-1 0,0-2 0,0 1 0,0 1 0,0 4 0,0 2 0,0 1 0,0 1 0,0-3 0,0-1 0,0-3 0,0-1 0,0-2 0,0 0 0,0 1 0,0 1 0,0 1 0,0 1 0,0 1 0,0 0 0,0-1 0,0-2 0,-1-2 0,-2-7 0,1 3 0,-1-5 0,2 4 0,0 0 0,1 0 0,0-1 0,-1 0 0,0 0 0,0 0 0,1-1 0,0 1 0,0 0 0,0 1 0,0-1 0,0 1 0,0 0 0,0-1 0,0 1 0,0 0 0,0 0 0,0 0 0,0 0 0,0 1 0,0-1 0,-1 0 0,0 0 0,0 1 0,1-1 0,0 1 0,0-1 0,0 0 0,0 0 0,0 0 0,0 0 0,0 1 0,0-1 0,0 1 0,0-1 0,0 0 0,0 1 0,0-1 0,2 0 0,-1 1 0,1 0 0,0 1 0,0 0 0,1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18:36:31.737"/>
    </inkml:context>
    <inkml:brush xml:id="br0">
      <inkml:brushProperty name="width" value="0.1" units="cm"/>
      <inkml:brushProperty name="height" value="0.1" units="cm"/>
      <inkml:brushProperty name="color" value="#FFFFFF"/>
    </inkml:brush>
  </inkml:definitions>
  <inkml:trace contextRef="#ctx0" brushRef="#br0">0 0 24575,'0'0'0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1:56:06.153"/>
    </inkml:context>
    <inkml:brush xml:id="br0">
      <inkml:brushProperty name="width" value="0.1" units="cm"/>
      <inkml:brushProperty name="height" value="0.1" units="cm"/>
      <inkml:brushProperty name="color" value="#FFFFFF"/>
    </inkml:brush>
  </inkml:definitions>
  <inkml:trace contextRef="#ctx0" brushRef="#br0">23 27 24575,'8'8'0,"0"2"0,-2 5 0,-1 2 0,-1 1 0,-3-3 0,-1-2 0,0 2 0,0 0 0,0 1 0,0-2 0,0-2 0,0-3 0,0-3 0,0-1 0,0-3 0,-1 0 0,1 1 0,-1 0 0,1 0 0,0 0 0,5-2 0,-1-1 0,5 2 0,0-1 0,0 2 0,-1-2 0,-2 0 0,-1 0 0,-2-1 0,-1 0 0,-9-2 0,1 0 0,-6-1 0,5 2 0,1-1 0,0 1 0,0 0 0,1-1 0,-1 1 0,2-1 0,0 1 0,1-1 0,-1 1 0,1-1 0,0 0 0,-1 0 0,0 1 0,0-1 0,-1 0 0,0 0 0,2 0 0,0 2 0,1-1 0,10 1 0,-5 0 0,10 0 0,-8 0 0,2 0 0,0 0 0,1 0 0,-1 0 0,0-1 0,-1 0 0,-1-2 0,-1-1 0,0 0 0,-1-1 0,0 0 0,-1-1 0,2-1 0,-1 0 0,0 0 0,0 1 0,-2 1 0,0 0 0,0 1 0,-1 1 0,0 0 0,0-1 0,0-1 0,0-2 0,1-1 0,-1 1 0,1 1 0,0 1 0,-1 2 0,0 1 0,0-2 0,0-2 0,0-5 0,0-3 0,0-1 0,0 3 0,0 3 0,-1 5 0,1 2 0,-2 0 0,0 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1:56:11.770"/>
    </inkml:context>
    <inkml:brush xml:id="br0">
      <inkml:brushProperty name="width" value="0.1" units="cm"/>
      <inkml:brushProperty name="height" value="0.1" units="cm"/>
      <inkml:brushProperty name="color" value="#FFFFFF"/>
    </inkml:brush>
  </inkml:definitions>
  <inkml:trace contextRef="#ctx0" brushRef="#br0">0 68 24575,'6'-6'0,"-1"1"0,-2 3 0,0 0 0,-1 2 0,0-1 0,1 1 0,0 0 0,0 0 0,0 0 0,0 0 0,1 0 0,-2 0 0,0 3 0,-1 0 0,-1 3 0,0-1 0,0 0 0,0 0 0,-1 1 0,0 0 0,-2 0 0,1 0 0,0 0 0,0 0 0,0-1 0,0 0 0,1 0 0,0 0 0,0 0 0,0-1 0,0 0 0,-1 0 0,2-1 0,-2 1 0,1-2 0,0 1 0,0-1 0,-1 1 0,0-2 0,0 2 0,1-1 0,-1 0 0,1 1 0,-1-1 0,1 1 0,0-2 0,4-7 0,-2 5 0,5-7 0,-4 8 0,1-1 0,-1-1 0,1 1 0,-2 0 0,0-2 0,0 0 0,-1 1 0,0-2 0,0 1 0,0-3 0,0 1 0,-1-2 0,-1-1 0,0 0 0,1-1 0,-1 1 0,1 0 0,0 0 0,0 1 0,0 0 0,1 0 0,0 0 0,0 0 0,0 1 0,0 2 0,0 0 0,0-1 0,0 1 0,0 0 0,0 0 0,0 0 0,0 0 0,0 1 0,0-1 0,0 1 0,1 11 0,0-4 0,1 10 0,-1-6 0,0 0 0,-1 1 0,0-1 0,0 0 0,0-2 0,0 0 0,1-2 0,1 0 0,-1-1 0,0 0 0,1 1 0,-2-1 0,1 1 0,-1 1 0,0-1 0,0 1 0,0-1 0,0 1 0,0-1 0,0 0 0,0 0 0,0-1 0,0 0 0,0 0 0,0-1 0,1 1 0,-1 0 0,1 1 0,1-2 0,-2 1 0,1 0 0,0 0 0,0 0 0,1-1 0,-1 0 0,1 1 0,-1-13 0,0 1 0,-1-10 0,0 3 0,0 2 0,0 2 0,0 4 0,0 1 0,0 1 0,0 1 0,0 0 0,0 0 0,0-1 0,0 0 0,0 2 0,0 0 0,0 2 0,0 0 0,0-2 0,0 2 0,0-1 0,0 1 0,0-1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1:56:18.337"/>
    </inkml:context>
    <inkml:brush xml:id="br0">
      <inkml:brushProperty name="width" value="0.1" units="cm"/>
      <inkml:brushProperty name="height" value="0.1" units="cm"/>
      <inkml:brushProperty name="color" value="#FFFFFF"/>
    </inkml:brush>
  </inkml:definitions>
  <inkml:trace contextRef="#ctx0" brushRef="#br0">26 38 24575,'10'0'0,"-1"0"0,-4 0 0,0 0 0,-1 0 0,-1 0 0,0 0 0,1 0 0,-1 0 0,-1 2 0,-1 1 0,-1 2 0,0 1 0,0 0 0,0 0 0,-1 0 0,0 0 0,-2 0 0,1 0 0,-1 0 0,0 0 0,1-1 0,0 0 0,1-1 0,-1 0 0,0 0 0,1 0 0,-1-1 0,1 0 0,0-1 0,0 1 0,-1-1 0,1 0 0,-1 0 0,1-8 0,1 3 0,0-8 0,0 5 0,0-1 0,0 0 0,0-2 0,-2-1 0,0 0 0,0 0 0,1-1 0,1 1 0,0 1 0,0 1 0,0 2 0,0 2 0,0 2 0,-1 0 0,0-1 0,0 0 0,0 1 0,0-1 0,-2 2 0,1 0 0,-1 0 0,0 3 0,1-1 0,0 3 0,1 0 0,-1 1 0,1 0 0,-1 1 0,0-2 0,1 0 0,0 1 0,-1-2 0,1 1 0,1-1 0,0 0 0,0 0 0,0 0 0,0 0 0,0 0 0,0 0 0,0 0 0,0 0 0,0 0 0,0-1 0,0 1 0,0-1 0,0 1 0,0 0 0,0-1 0,0 1 0,0 0 0,0 0 0,0 0 0,1-1 0,0 1 0,-1-1 0,1 1 0,-1 0 0,1 0 0,0 0 0,-1 0 0,0-1 0,1 1 0,0-1 0,-1 1 0,4-2 0,-3 0 0,4-1 0,-2 0 0,0 0 0,0 1 0,0 1 0,-1-1 0,0 1 0,0 0 0,-1 0 0,0 1 0,1 0 0,-1 1 0,-1 1 0,1-2 0,-1-1 0,0 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1:56:20.986"/>
    </inkml:context>
    <inkml:brush xml:id="br0">
      <inkml:brushProperty name="width" value="0.1" units="cm"/>
      <inkml:brushProperty name="height" value="0.1" units="cm"/>
      <inkml:brushProperty name="color" value="#FFFFFF"/>
    </inkml:brush>
  </inkml:definitions>
  <inkml:trace contextRef="#ctx0" brushRef="#br0">0 0 24575,'0'0'0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1:56:24.187"/>
    </inkml:context>
    <inkml:brush xml:id="br0">
      <inkml:brushProperty name="width" value="0.1" units="cm"/>
      <inkml:brushProperty name="height" value="0.1" units="cm"/>
      <inkml:brushProperty name="color" value="#FFFFFF"/>
    </inkml:brush>
  </inkml:definitions>
  <inkml:trace contextRef="#ctx0" brushRef="#br0">3 1 24575,'-1'10'0,"-1"0"0,2-3 0,0-1 0,0 0 0,0-3 0,0 0 0,0 0 0,0 0 0,0-1 0,0 1 0,0 0 0,0-1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1:56:30.119"/>
    </inkml:context>
    <inkml:brush xml:id="br0">
      <inkml:brushProperty name="width" value="0.1" units="cm"/>
      <inkml:brushProperty name="height" value="0.1" units="cm"/>
      <inkml:brushProperty name="color" value="#FFFFFF"/>
    </inkml:brush>
  </inkml:definitions>
  <inkml:trace contextRef="#ctx0" brushRef="#br0">3 3 24575,'-1'10'0,"1"0"0,-1-6 0,0-1 0,1 0 0,1-1 0,2-1 0,0 1 0,1-2 0,-1 0 0,0 0 0,-1 0 0,1-1 0,-1 0 0,0-1 0,0 0 0,0 0 0,0 0 0,1 6 0,-1-3 0,0 4 0,-2-3 0,0-1 0,1 2 0,-1 0 0,1 0 0,-3-9 0,0 4 0,-1-6 0,3 6 0,0-1 0,-1 1 0,0-1 0,0 0 0,-1 0 0,2 2 0,-2-2 0,1 1 0,-1 0 0,0-1 0,1 2 0,0-2 0,0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43:44.278"/>
    </inkml:context>
    <inkml:brush xml:id="br0">
      <inkml:brushProperty name="width" value="0.1" units="cm"/>
      <inkml:brushProperty name="height" value="0.1" units="cm"/>
      <inkml:brushProperty name="color" value="#FFFFFF"/>
    </inkml:brush>
  </inkml:definitions>
  <inkml:trace contextRef="#ctx0" brushRef="#br0">1 33 24575,'0'8'0,"0"-1"0,0-3 0,0-1 0,0 0 0,0 0 0,0-1 0,0 1 0,0 0 0,0-1 0,0 1 0,0 0 0,0 0 0,2 0 0,-2-1 0,2 1 0,2-5 0,-2-1 0,3-2 0,-4 0 0,1 1 0,-1 0 0,0 0 0,0 1 0,-1 0 0,0 0 0,0-1 0,0 1 0,0 0 0,2 1 0,-1-1 0,0 1 0,-1-2 0,0 1 0,1 0 0,1-1 0,1 0 0,2 0 0,0 1 0,-2 2 0,0 0 0,-1 0 0,1 0 0,-1-1 0,1 0 0,-1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43:44.279"/>
    </inkml:context>
    <inkml:brush xml:id="br0">
      <inkml:brushProperty name="width" value="0.1" units="cm"/>
      <inkml:brushProperty name="height" value="0.1" units="cm"/>
      <inkml:brushProperty name="color" value="#FFFFFF"/>
    </inkml:brush>
  </inkml:definitions>
  <inkml:trace contextRef="#ctx0" brushRef="#br0">0 0 24575,'0'0'0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43:44.280"/>
    </inkml:context>
    <inkml:brush xml:id="br0">
      <inkml:brushProperty name="width" value="0.1" units="cm"/>
      <inkml:brushProperty name="height" value="0.1" units="cm"/>
      <inkml:brushProperty name="color" value="#FFFFFF"/>
    </inkml:brush>
  </inkml:definitions>
  <inkml:trace contextRef="#ctx0" brushRef="#br0">1 1 24575,'0'0'0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43:44.281"/>
    </inkml:context>
    <inkml:brush xml:id="br0">
      <inkml:brushProperty name="width" value="0.1" units="cm"/>
      <inkml:brushProperty name="height" value="0.1" units="cm"/>
      <inkml:brushProperty name="color" value="#FFFFFF"/>
    </inkml:brush>
  </inkml:definitions>
  <inkml:trace contextRef="#ctx0" brushRef="#br0">1 0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18:36:33.521"/>
    </inkml:context>
    <inkml:brush xml:id="br0">
      <inkml:brushProperty name="width" value="0.1" units="cm"/>
      <inkml:brushProperty name="height" value="0.1" units="cm"/>
      <inkml:brushProperty name="color" value="#FFFFFF"/>
    </inkml:brush>
  </inkml:definitions>
  <inkml:trace contextRef="#ctx0" brushRef="#br0">1 1 24575,'0'0'0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43:44.282"/>
    </inkml:context>
    <inkml:brush xml:id="br0">
      <inkml:brushProperty name="width" value="0.1" units="cm"/>
      <inkml:brushProperty name="height" value="0.1" units="cm"/>
      <inkml:brushProperty name="color" value="#FFFFFF"/>
    </inkml:brush>
  </inkml:definitions>
  <inkml:trace contextRef="#ctx0" brushRef="#br0">1 0 24575,'0'12'0,"0"-1"0,0-1 0,0-1 0,0 0 0,0 0 0,0-2 0,0-2 0,0 0 0,0 0 0,0-1 0,0-1 0,0 1 0,0-1 0,0 1 0,0-1 0,0 1 0,0 0 0,0-1 0,0-1 0,0 1 0,0 1 0,0-2 0,0 1 0,0-11 0,0-1 0,0-7 0,0 4 0,0 3 0,0 3 0,0 1 0,0 2 0,0 1 0,0-1 0,2 1 0,-1 1 0,3 0 0,0 1 0,-1 0 0,0-1 0,0 0 0,-1-1 0,-1-1 0,1 0 0,-1 1 0,0 8 0,1-1 0,-2 7 0,0-2 0,0-1 0,0-1 0,0-1 0,0-3 0,0 0 0,0-1 0,0 0 0,0 0 0,0-1 0,0 0 0,0 1 0,0 0 0,0 0 0,0 0 0,0 0 0,0 0 0,0 1 0,0 0 0,0-1 0,0 0 0,0 1 0,0-1 0,0 1 0,0-2 0,0 1 0,0 1 0,1-2 0,0 1 0,0 0 0,0-2 0,0 2 0,1-1 0,-1 0 0,0 1 0,-1-1 0,-2-9 0,1 3 0,-1-8 0,0 6 0,1 0 0,0 0 0,1 0 0,0 2 0,0 1 0,0 0 0,0 0 0,0 0 0,-1 0 0,0 0 0,0 1 0,-1 0 0,2-2 0,0 1 0,0-1 0,0 1 0,0 0 0,0 1 0,0 0 0,-2-2 0,2 2 0,-2 0 0,2-1 0,0 1 0,3-1 0,0 2 0,2 1 0,-2 0 0,0 0 0,0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43:44.283"/>
    </inkml:context>
    <inkml:brush xml:id="br0">
      <inkml:brushProperty name="width" value="0.1" units="cm"/>
      <inkml:brushProperty name="height" value="0.1" units="cm"/>
      <inkml:brushProperty name="color" value="#FFFFFF"/>
    </inkml:brush>
  </inkml:definitions>
  <inkml:trace contextRef="#ctx0" brushRef="#br0">4 1 24575,'-2'10'0,"0"-1"0,2-1 0,0 0 0,0 1 0,0-1 0,0 0 0,0-1 0,0-1 0,0-1 0,0 0 0,0 0 0,0-1 0,0-1 0,0 0 0,0 0 0,0 0 0,0-1 0,0 2 0,0 0 0,0 0 0,0-1 0,0-1 0,0-1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43:44.284"/>
    </inkml:context>
    <inkml:brush xml:id="br0">
      <inkml:brushProperty name="width" value="0.05" units="cm"/>
      <inkml:brushProperty name="height" value="0.05" units="cm"/>
      <inkml:brushProperty name="color" value="#FFFFFF"/>
    </inkml:brush>
  </inkml:definitions>
  <inkml:trace contextRef="#ctx0" brushRef="#br0">1 77 24575,'0'-4'0,"0"0"0,0 1 0,2 0 0,-1 0 0,0 1 0,-1 0 0,1 1 0,0 0 0,1-2 0,0-1 0,0 0 0,0 2 0,-2 0 0,0 1 0,0 0 0,0-1 0,0 1 0,0-1 0,0 0 0,0 0 0,1 1 0,0 0 0,0 1 0,1-1 0,-1 0 0,0 0 0,0-1 0,0 1 0,0-1 0,-1 1 0,1-1 0,0 0 0,-1 0 0,1 0 0,0 1 0,0-1 0,0 1 0,0 0 0,-1 0 0,1 0 0,-1-1 0,0 5 0,0 1 0,0 4 0,1 0 0,0 0 0,-1 0 0,1-2 0,-1-1 0,0 1 0,0-2 0,1 1 0,-1-1 0,1 0 0,-1 0 0,0-1 0,0 0 0,0 0 0,0 0 0,0 0 0,0-1 0,0 1 0,0-1 0,0 0 0,0-1 0,0 1 0,0 0 0,0 0 0,0 0 0,0 0 0,0 0 0,0 1 0,0 1 0,0-1 0,0 1 0,0 0 0,1 1 0,-1 1 0,1 0 0,0 0 0,-1-1 0,1-1 0,0-1 0,-1 0 0,0-1 0,1 0 0,0 2 0,-1 0 0,1 0 0,-1 1 0,0-1 0,0 0 0,1-1 0,0 1 0,-1 0 0,0-1 0,0 1 0,0 0 0,0 0 0,0 0 0,0-1 0,0-1 0,0 0 0,1 0 0,0 0 0,-1 0 0,1 0 0,-1-9 0,0 3 0,0-8 0,0 5 0,0-1 0,0-2 0,0 1 0,0 0 0,0 3 0,0 0 0,0 1 0,0 2 0,0 0 0,-1 2 0,1-1 0,-1 0 0,0 0 0,1-1 0,0 1 0,0-1 0,-1 0 0,1 0 0,-1 0 0,1-1 0,0 0 0,0 0 0,0 0 0,0 0 0,0 0 0,0 1 0,0 0 0,0 1 0,0 0 0,0 0 0,0 0 0,0 1 0,0-1 0,0 0 0,0 0 0,0 0 0,-1 0 0,1 0 0,-1 0 0,0-1 0,1 1 0,0-1 0,0 2 0,0-1 0,0 1 0,0-1 0,0 1 0,0-1 0,0 1 0,0 0 0,0-1 0,0 0 0,0 0 0,0 0 0,0 1 0,0-1 0,0 0 0,0 1 0,0-1 0,0 1 0,0 0 0,-1-1 0,0 1 0,1 0 0,-1 0 0,0 0 0,1-1 0,-1 0 0,1 1 0,-1-1 0,1 1 0,-1 0 0,0 0 0,0-1 0,1 1 0,0 0 0,0-1 0,0 1 0,3 1 0,1 0 0,2 1 0,-1-1 0,-2 0 0,-1 2 0,-2 1 0,0 1 0,-1 1 0,1-1 0,0 2 0,0 1 0,0 0 0,0 0 0,0 0 0,0 0 0,0 0 0,0 0 0,0-1 0,0 0 0,0-2 0,0 0 0,0-1 0,0 0 0,0 0 0,0-1 0,0 0 0,0 0 0,0 0 0,0-1 0,0 1 0,0-1 0,0 1 0,0-1 0,0 1 0,0 0 0,0 0 0,0 0 0,0 1 0,0 0 0,0 0 0,0-1 0,0 1 0,0-1 0,0 0 0,1 1 0,0 0 0,-1 0 0,1-1 0,-1 0 0,1 0 0,-1 0 0,1 0 0,-1 0 0,0 0 0,0 1 0,1-1 0,-1 1 0,1-1 0,0 1 0,1 0 0,-1 0 0,0 0 0,1 1 0,-1-1 0,1 1 0,-1-2 0,-1 1 0,1 0 0,0-1 0,0 0 0,-1 0 0,1-1 0,-1 1 0,2-1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43:44.285"/>
    </inkml:context>
    <inkml:brush xml:id="br0">
      <inkml:brushProperty name="width" value="0.05" units="cm"/>
      <inkml:brushProperty name="height" value="0.05" units="cm"/>
      <inkml:brushProperty name="color" value="#FFFFFF"/>
    </inkml:brush>
  </inkml:definitions>
  <inkml:trace contextRef="#ctx0" brushRef="#br0">43 39 24575,'0'6'0,"0"1"0,0 0 0,0 1 0,0-1 0,0-1 0,0-2 0,0-1 0,0-3 0,0-4 0,0-2 0,-1-4 0,-1 3 0,-1 1 0,0 2 0,0 1 0,0 0 0,1-1 0,0 0 0,0 0 0,0-1 0,-1 1 0,1 0 0,0 0 0,-1 1 0,1 0 0,-1 0 0,1 0 0,1 1 0,0 1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2:04:46.799"/>
    </inkml:context>
    <inkml:brush xml:id="br0">
      <inkml:brushProperty name="width" value="0.1" units="cm"/>
      <inkml:brushProperty name="height" value="0.1" units="cm"/>
      <inkml:brushProperty name="color" value="#FFFFFF"/>
    </inkml:brush>
  </inkml:definitions>
  <inkml:trace contextRef="#ctx0" brushRef="#br0">1 0 24575,'10'0'0,"0"0"0,0 0 0,-3 0 0,-2 0 0,-2 0 0,-2 1 0,0 2 0,2 1 0,1 6 0,2 3 0,0 1 0,0 3 0,-2-3 0,0-2 0,-2-2 0,-2-2 0,1-2 0,-1-2 0,0 0 0,0 0 0,0 2 0,0 3 0,0 4 0,-1 1 0,0 0 0,-1-2 0,-1-3 0,1-3 0,1-2 0,1-1 0,-1-1 0,-1 2 0,-2 1 0,0 1 0,1-2 0,0-1 0,1-2 0,-1-3 0,1 0 0,-2-2 0,2 1 0,0 1 0,0 0 0,0-1 0,1-1 0,-1 0 0,2-1 0,-1 1 0,1 0 0,0 0 0,0-1 0,0-1 0,0-2 0,0 1 0,0-1 0,0 0 0,0 3 0,0 1 0,0 2 0,0-1 0,0-2 0,0-4 0,0-3 0,0-3 0,0-1 0,0 3 0,0 4 0,0 3 0,0 3 0,0 2 0,-1 11 0,2 1 0,3 12 0,2 0 0,1 2 0,0-3 0,-2-3 0,-1-6 0,-1-4 0,-2-4 0,1-1 0,-1-2 0,0 1 0,-1 1 0,0 3 0,1 3 0,0 2 0,0 1 0,0-1 0,-1-2 0,2-2 0,0-3 0,-1 0 0,1-1 0,0-1 0,1 1 0,1 2 0,-2-1 0,1-1 0,-1-1 0,-1-2 0,0-8 0,-1-11 0,4-17 0,1-12 0,3-4 0,0 8 0,-4 14 0,-2 12 0,-2 9 0,0 4 0,1 1 0,0-1 0,0-4 0,0 0 0,0-1 0,0 4 0,0 1 0,-1 1 0,0-2 0,0-1 0,0-1 0,0 2 0,0 2 0,0 2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2:04:52.265"/>
    </inkml:context>
    <inkml:brush xml:id="br0">
      <inkml:brushProperty name="width" value="0.1" units="cm"/>
      <inkml:brushProperty name="height" value="0.1" units="cm"/>
      <inkml:brushProperty name="color" value="#FFFFFF"/>
    </inkml:brush>
  </inkml:definitions>
  <inkml:trace contextRef="#ctx0" brushRef="#br0">80 56 24575,'0'12'0,"0"2"0,0 2 0,0 2 0,0-2 0,0-2 0,0-3 0,0-1 0,0 0 0,0 0 0,0-2 0,0-1 0,0-2 0,0 0 0,0 0 0,0 1 0,0 0 0,0-1 0,0-2 0,0-1 0,0-13 0,0-1 0,0-9 0,0 3 0,0 3 0,0 5 0,0 4 0,0 3 0,0 1 0,2-3 0,0-2 0,2-2 0,0 0 0,-1 3 0,-2 2 0,0 1 0,-1 1 0,0-3 0,0-2 0,0-5 0,0 0 0,0 0 0,0 2 0,0 2 0,-1 3 0,0 3 0,-2 0 0,0-1 0,-1-1 0,-1 0 0,1 0 0,1 1 0,0 1 0,0 2 0,0 0 0,-1 0 0,-1 1 0,-3 2 0,-2 4 0,0 3 0,0 0 0,3 0 0,2-4 0,3-2 0,0 0 0,1-1 0,1 2 0,0 2 0,0 2 0,0 2 0,0 0 0,1 0 0,0-2 0,2-1 0,0-1 0,1-3 0,-1-1 0,1-1 0,-1-1 0,2 0 0,-1 0 0,0 0 0,0 0 0,-1 0 0,0 0 0,0 0 0,-1-1 0,0 0 0,1 0 0,0 0 0,1 0 0,1 0 0,0 0 0,1 0 0,1 0 0,-1 0 0,0-1 0,-1 1 0,-2-2 0,-1 1 0,-2-4 0,1 0 0,-1-3 0,2 1 0,0 2 0,-1 1 0,0 1 0,-1 1 0,-1-3 0,0-2 0,-2-3 0,1 0 0,-1 3 0,2 3 0,0 3 0,-1-1 0,1-1 0,-1-3 0,-1 0 0,0 0 0,-1 1 0,2 1 0,0 2 0,2 16 0,4 2 0,1 15 0,2-5 0,-1-1 0,-1-7 0,-2-5 0,0-5 0,-1-5 0,-2 0 0,1-2 0,-1 5 0,0-2 0,0 3 0,0-1 0,0 0 0,0-1 0,0 1 0,0-1 0,0-2 0,0-2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2:04:56.881"/>
    </inkml:context>
    <inkml:brush xml:id="br0">
      <inkml:brushProperty name="width" value="0.1" units="cm"/>
      <inkml:brushProperty name="height" value="0.1" units="cm"/>
      <inkml:brushProperty name="color" value="#FFFFFF"/>
    </inkml:brush>
  </inkml:definitions>
  <inkml:trace contextRef="#ctx0" brushRef="#br0">46 0 24575,'0'27'0,"0"-7"0,0 1 0,0-6 0,0-2 0,0-2 0,0-3 0,0-2 0,0-3 0,0 0 0,0 1 0,-2 3 0,-2 2 0,0 3 0,0-1 0,1-2 0,2-2 0,0-4 0,-2-1 0,0-1 0,-2-1 0,1 0 0,2-1 0,0 0 0,0-1 0,0-1 0,0-1 0,1 0 0,0 0 0,1-1 0,0-1 0,0-1 0,0 1 0,0 0 0,0 1 0,0 1 0,0 0 0,0-2 0,0-5 0,0-4 0,0-1 0,0 2 0,0 3 0,0 4 0,0 4 0,0 0 0,0 0 0,0-1 0,0-1 0,0-1 0,0 0 0,0 2 0,0 16 0,0 0 0,0 13 0,0-6 0,0 0 0,0-3 0,0-4 0,0-3 0,0-2 0,0-3 0,0-1 0,0-1 0,1 3 0,0 0 0,0 4 0,1-1 0,0-1 0,0 1 0,-1-1 0,2-1 0,-1 1 0,2 0 0,-1-1 0,0 0 0,-1 0 0,0-3 0,-2-2 0,2-7 0,0 2 0,2-7 0,-2 3 0,0 0 0,0 0 0,-1 3 0,0 2 0,-1 0 0,0-1 0,0-4 0,0-2 0,0 0 0,0 2 0,0 2 0,0 2 0,0 2 0,0 2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2:05:12.765"/>
    </inkml:context>
    <inkml:brush xml:id="br0">
      <inkml:brushProperty name="width" value="0.1" units="cm"/>
      <inkml:brushProperty name="height" value="0.1" units="cm"/>
      <inkml:brushProperty name="color" value="#FFFFFF"/>
    </inkml:brush>
  </inkml:definitions>
  <inkml:trace contextRef="#ctx0" brushRef="#br0">148 211 24575,'-15'0'0,"2"-1"0,2-4 0,0-2 0,1-2 0,1 1 0,2 1 0,1 0 0,1 2 0,2 2 0,2 1 0,0 0 0,-1-3 0,0 0 0,-2-5 0,1 3 0,1-1 0,0 2 0,1 2 0,1 2 0,0-1 0,-1 0 0,0-4 0,0-2 0,1-3 0,0-1 0,-1 3 0,0 1 0,1 3 0,-1 2 0,0 1 0,1 2 0,-1-2 0,-1-1 0,-2-2 0,0 0 0,0 1 0,1 2 0,1 2 0,1 8 0,-1 5 0,-1 6 0,0-3 0,1-4 0,1-4 0,0-3 0,1 0 0,0 0 0,0 2 0,0 3 0,0 0 0,0 0 0,0-1 0,0 0 0,0-1 0,0-1 0,0-3 0,0 0 0,0 0 0,0 1 0,0 0 0,0 0 0,1 1 0,1 0 0,2 2 0,0-1 0,0-2 0,-1-2 0,1-1 0,0-1 0,0 0 0,0 0 0,0 0 0,-1 0 0,1 0 0,0 0 0,1-2 0,0-2 0,1-3 0,0 1 0,-2 1 0,-1 1 0,-3 1 0,0 0 0,0-1 0,0-1 0,0-2 0,0-2 0,0 1 0,0 2 0,0 2 0,0 1 0,0 0 0,0-2 0,0-5 0,0-4 0,1-3 0,0 2 0,0 3 0,0 5 0,-1 4 0,0 1 0,0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2:05:18.518"/>
    </inkml:context>
    <inkml:brush xml:id="br0">
      <inkml:brushProperty name="width" value="0.1" units="cm"/>
      <inkml:brushProperty name="height" value="0.1" units="cm"/>
      <inkml:brushProperty name="color" value="#FFFFFF"/>
    </inkml:brush>
  </inkml:definitions>
  <inkml:trace contextRef="#ctx0" brushRef="#br0">49 28 24575,'10'3'0,"-1"2"0,-5 2 0,-2 2 0,0 1 0,-1-1 0,0-1 0,-1 0 0,0-2 0,0-1 0,0 0 0,0 0 0,0 4 0,-1 3 0,-1 2 0,-1-1 0,0-1 0,1-4 0,0-1 0,1-3 0,1-1 0,1-14 0,-1-1 0,1-11 0,-1 6 0,1 2 0,0 6 0,0 3 0,-1 3 0,0 0 0,0 0 0,1-3 0,0-3 0,0-4 0,-1-1 0,0 2 0,0 3 0,0 4 0,0 2 0,0 2 0,-4 0 0,1 1 0,-1 2 0,2 0 0,1 1 0,-1 1 0,0-1 0,0 2 0,-1-1 0,-1 2 0,-1 1 0,0 0 0,-2 1 0,2 0 0,0 0 0,3-3 0,1-1 0,1-1 0,-1-2 0,-1 2 0,0 1 0,-1 2 0,0 0 0,1 0 0,1-2 0,2-2 0,2 0 0,2 2 0,3 1 0,1 0 0,-1-1 0,-2-2 0,-4-1 0,0-1 0,2 2 0,0 0 0,3 3 0,-1-1 0,2 1 0,0 1 0,0-1 0,-2-1 0,-2-1 0,-2-2 0,-1-6 0,0 0 0,-1-10 0,0-1 0,0-4 0,0-1 0,0 5 0,0 5 0,0 4 0,0 4 0,0 1 0,0-1 0,0 0 0,0-4 0,0-3 0,-1-1 0,-1-1 0,0 4 0,0 2 0,-1 3 0,2 2 0,-2 0 0,-1 1 0,0 2 0,0 0 0,0 1 0,2 0 0,-1 1 0,0 0 0,0 1 0,-1 1 0,0 0 0,-1 1 0,-1 0 0,0 1 0,1 0 0,2-1 0,1-2 0,2 0 0,0-3 0,-2 1 0,0 0 0,-2 2 0,1 2 0,0-1 0,0 0 0,1-1 0,2-2 0,0-1 0,0 2 0,0 2 0,0 2 0,0-1 0,0-2 0,0 0 0,0-3 0,0 0 0,1 3 0,2 2 0,7 10 0,-5-9 0,3 5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2:05:31.232"/>
    </inkml:context>
    <inkml:brush xml:id="br0">
      <inkml:brushProperty name="width" value="0.1" units="cm"/>
      <inkml:brushProperty name="height" value="0.1" units="cm"/>
      <inkml:brushProperty name="color" value="#FFFFFF"/>
    </inkml:brush>
  </inkml:definitions>
  <inkml:trace contextRef="#ctx0" brushRef="#br0">61 25 24575,'4'8'0,"-2"2"0,-2 3 0,0 3 0,0 0 0,0-3 0,0-5 0,0-2 0,0-2 0,0-2 0,0 0 0,0 1 0,0 1 0,0 2 0,0 1 0,0 1 0,0-1 0,0-2 0,0-2 0,4-8 0,-3 1 0,3-6 0,-3 4 0,0 1 0,0 0 0,-1 0 0,0 2 0,0 0 0,0-1 0,0-4 0,0-2 0,0-1 0,0 1 0,0 4 0,0 1 0,0 1 0,0-2 0,0-2 0,0 1 0,0-1 0,-1 4 0,0 1 0,-1 2 0,0 6 0,0-2 0,2 4 0,0-3 0,0-1 0,0 1 0,0 0 0,0 0 0,0 0 0,0 0 0,0 0 0,0 0 0,0-1 0,0 1 0,0-1 0,0 0 0,0 0 0,0 0 0,0 1 0,0 0 0,0 0 0,0-1 0,0 0 0,0-1 0,-2 1 0,1-1 0,-1 1 0,1-1 0,0 0 0,-1-7 0,1 3 0,-1-5 0,2 5 0,-1 0 0,0-1 0,0 0 0,1 0 0,0 1 0,0-1 0,0 0 0,0-1 0,0 1 0,0-1 0,0 0 0,0 0 0,-1 1 0,0 0 0,0 1 0,0-1 0,0 1 0,1-1 0,-2 1 0,1 0 0,-2 1 0,2 6 0,-1-2 0,1 6 0,1-5 0,-1 1 0,-1 0 0,0 0 0,0-1 0,2-1 0,0 0 0,-1 0 0,-1 0 0,1-1 0,-1 0 0,1 0 0,0 0 0,0 1 0,-2-1 0,1-1 0,0 1 0,-1-2 0,1 1 0,-1-3 0,1-1 0,1 0 0,0 0 0,0-1 0,0 0 0,1-1 0,-1 1 0,0 0 0,0 1 0,1 0 0,0 0 0,0 0 0,0-1 0,0 1 0,0 0 0,0 1 0,0 0 0,2-1 0,1 2 0,2 0 0,-1 1 0,0 0 0,-1 0 0,-1 0 0,1 0 0,0 0 0,-1 0 0,2 0 0,-2 0 0,0 0 0,1 0 0,0 0 0,0 0 0,0 2 0,-1 0 0,-1 2 0,1-1 0,-1 1 0,1 0 0,-2 1 0,0-1 0,0-1 0,0 1 0,0-1 0,0 1 0,0-1 0,0 1 0,0-1 0,0 1 0,0-1 0,0 0 0,0-1 0,0 1 0,0 0 0,0 0 0,0-1 0,-1 1 0,1 0 0,-2 0 0,1-1 0,0 0 0,-1 1 0,0-1 0,0 0 0,0-1 0,9 1 0,-5-1 0,8-1 0,-6 0 0,0 0 0,-1 0 0,0 0 0,-1-1 0,-1-2 0,-1 0 0,-2 0 0,-2 2 0,-1 1 0,0 0 0,0 0 0,0 0 0,1 0 0,0 0 0,2 0 0,-1 0 0,0 0 0,1 0 0,1-6 0,3-2 0,2-6 0,2-1 0,-1 2 0,0 2 0,-2 3 0,0 4 0,-2 1 0,0 1 0,-1-1 0,0 1 0,0-1 0,0 0 0,0 1 0,0-1 0,0-1 0,0 0 0,0-1 0,0-1 0,0 1 0,-2 0 0,1 1 0,-2 2 0,2 0 0,0 1 0,-1-2 0,1 1 0,-2 0 0,2 9 0,-1-2 0,2 7 0,3-2 0,0 2 0,1-1 0,-1-1 0,-2-3 0,0 0 0,0 0 0,-1-1 0,0 0 0,0-1 0,0-1 0,0-1 0,0 0 0,-1-1 0,-1 1 0,1-2 0,-1 1 0,-1 1 0,1-1 0,0 1 0,0-1 0,1 0 0,-1 1 0,-1-1 0,0 0 0,0 1 0,1-1 0,-1 1 0,0 0 0,0-1 0,2-1 0,-1 1 0,-1-1 0,2-5 0,-1-2 0,2-6 0,2 0 0,1-2 0,0 1 0,-1 3 0,0 4 0,-2 3 0,0 0 0,1 0 0,0 0 0,0-1 0,0 1 0,-1 0 0,1 0 0,-1 1 0,1-1 0,0 1 0,0-1 0,0 1 0,1 0 0,0-1 0,-1 2 0,2-2 0,-2 2 0,1-1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18:36:34.170"/>
    </inkml:context>
    <inkml:brush xml:id="br0">
      <inkml:brushProperty name="width" value="0.1" units="cm"/>
      <inkml:brushProperty name="height" value="0.1" units="cm"/>
      <inkml:brushProperty name="color" value="#FFFFFF"/>
    </inkml:brush>
  </inkml:definitions>
  <inkml:trace contextRef="#ctx0" brushRef="#br0">1 0 24575,'0'0'0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48:36.657"/>
    </inkml:context>
    <inkml:brush xml:id="br0">
      <inkml:brushProperty name="width" value="0.1" units="cm"/>
      <inkml:brushProperty name="height" value="0.1" units="cm"/>
      <inkml:brushProperty name="color" value="#FFFFFF"/>
    </inkml:brush>
  </inkml:definitions>
  <inkml:trace contextRef="#ctx0" brushRef="#br0">1 33 24575,'0'8'0,"0"-1"0,0-3 0,0-1 0,0 0 0,0 0 0,0-1 0,0 1 0,0 0 0,0-1 0,0 1 0,0 0 0,0 0 0,2 0 0,-2-1 0,2 1 0,2-5 0,-2-1 0,3-2 0,-4 0 0,1 1 0,-1 0 0,0 0 0,0 1 0,-1 0 0,0 0 0,0-1 0,0 1 0,0 0 0,2 1 0,-1-1 0,0 1 0,-1-2 0,0 1 0,1 0 0,1-1 0,1 0 0,2 0 0,0 1 0,-2 2 0,0 0 0,-1 0 0,1 0 0,-1-1 0,1 0 0,-1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48:36.658"/>
    </inkml:context>
    <inkml:brush xml:id="br0">
      <inkml:brushProperty name="width" value="0.1" units="cm"/>
      <inkml:brushProperty name="height" value="0.1" units="cm"/>
      <inkml:brushProperty name="color" value="#FFFFFF"/>
    </inkml:brush>
  </inkml:definitions>
  <inkml:trace contextRef="#ctx0" brushRef="#br0">0 0 24575,'0'0'0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48:36.659"/>
    </inkml:context>
    <inkml:brush xml:id="br0">
      <inkml:brushProperty name="width" value="0.1" units="cm"/>
      <inkml:brushProperty name="height" value="0.1" units="cm"/>
      <inkml:brushProperty name="color" value="#FFFFFF"/>
    </inkml:brush>
  </inkml:definitions>
  <inkml:trace contextRef="#ctx0" brushRef="#br0">1 1 24575,'0'0'0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48:36.660"/>
    </inkml:context>
    <inkml:brush xml:id="br0">
      <inkml:brushProperty name="width" value="0.1" units="cm"/>
      <inkml:brushProperty name="height" value="0.1" units="cm"/>
      <inkml:brushProperty name="color" value="#FFFFFF"/>
    </inkml:brush>
  </inkml:definitions>
  <inkml:trace contextRef="#ctx0" brushRef="#br0">1 0 24575,'0'0'0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48:36.661"/>
    </inkml:context>
    <inkml:brush xml:id="br0">
      <inkml:brushProperty name="width" value="0.1" units="cm"/>
      <inkml:brushProperty name="height" value="0.1" units="cm"/>
      <inkml:brushProperty name="color" value="#FFFFFF"/>
    </inkml:brush>
  </inkml:definitions>
  <inkml:trace contextRef="#ctx0" brushRef="#br0">1 0 24575,'0'12'0,"0"-1"0,0-1 0,0-1 0,0 0 0,0 0 0,0-2 0,0-2 0,0 0 0,0 0 0,0-1 0,0-1 0,0 1 0,0-1 0,0 1 0,0-1 0,0 1 0,0 0 0,0-1 0,0-1 0,0 1 0,0 1 0,0-2 0,0 1 0,0-11 0,0-1 0,0-7 0,0 4 0,0 3 0,0 3 0,0 1 0,0 2 0,0 1 0,0-1 0,2 1 0,-1 1 0,3 0 0,0 1 0,-1 0 0,0-1 0,0 0 0,-1-1 0,-1-1 0,1 0 0,-1 1 0,0 8 0,1-1 0,-2 7 0,0-2 0,0-1 0,0-1 0,0-1 0,0-3 0,0 0 0,0-1 0,0 0 0,0 0 0,0-1 0,0 0 0,0 1 0,0 0 0,0 0 0,0 0 0,0 0 0,0 0 0,0 1 0,0 0 0,0-1 0,0 0 0,0 1 0,0-1 0,0 1 0,0-2 0,0 1 0,0 1 0,1-2 0,0 1 0,0 0 0,0-2 0,0 2 0,1-1 0,-1 0 0,0 1 0,-1-1 0,-2-9 0,1 3 0,-1-8 0,0 6 0,1 0 0,0 0 0,1 0 0,0 2 0,0 1 0,0 0 0,0 0 0,0 0 0,-1 0 0,0 0 0,0 1 0,-1 0 0,2-2 0,0 1 0,0-1 0,0 1 0,0 0 0,0 1 0,0 0 0,-2-2 0,2 2 0,-2 0 0,2-1 0,0 1 0,3-1 0,0 2 0,2 1 0,-2 0 0,0 0 0,0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48:36.662"/>
    </inkml:context>
    <inkml:brush xml:id="br0">
      <inkml:brushProperty name="width" value="0.1" units="cm"/>
      <inkml:brushProperty name="height" value="0.1" units="cm"/>
      <inkml:brushProperty name="color" value="#FFFFFF"/>
    </inkml:brush>
  </inkml:definitions>
  <inkml:trace contextRef="#ctx0" brushRef="#br0">4 1 24575,'-2'10'0,"0"-1"0,2-1 0,0 0 0,0 1 0,0-1 0,0 0 0,0-1 0,0-1 0,0-1 0,0 0 0,0 0 0,0-1 0,0-1 0,0 0 0,0 0 0,0 0 0,0-1 0,0 2 0,0 0 0,0 0 0,0-1 0,0-1 0,0-1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48:36.663"/>
    </inkml:context>
    <inkml:brush xml:id="br0">
      <inkml:brushProperty name="width" value="0.05" units="cm"/>
      <inkml:brushProperty name="height" value="0.05" units="cm"/>
      <inkml:brushProperty name="color" value="#FFFFFF"/>
    </inkml:brush>
  </inkml:definitions>
  <inkml:trace contextRef="#ctx0" brushRef="#br0">1 77 24575,'0'-4'0,"0"0"0,0 1 0,2 0 0,-1 0 0,0 1 0,-1 0 0,1 1 0,0 0 0,1-2 0,0-1 0,0 0 0,0 2 0,-2 0 0,0 1 0,0 0 0,0-1 0,0 1 0,0-1 0,0 0 0,0 0 0,1 1 0,0 0 0,0 1 0,1-1 0,-1 0 0,0 0 0,0-1 0,0 1 0,0-1 0,-1 1 0,1-1 0,0 0 0,-1 0 0,1 0 0,0 1 0,0-1 0,0 1 0,0 0 0,-1 0 0,1 0 0,-1-1 0,0 5 0,0 1 0,0 4 0,1 0 0,0 0 0,-1 0 0,1-2 0,-1-1 0,0 1 0,0-2 0,1 1 0,-1-1 0,1 0 0,-1 0 0,0-1 0,0 0 0,0 0 0,0 0 0,0 0 0,0-1 0,0 1 0,0-1 0,0 0 0,0-1 0,0 1 0,0 0 0,0 0 0,0 0 0,0 0 0,0 0 0,0 1 0,0 1 0,0-1 0,0 1 0,0 0 0,1 1 0,-1 1 0,1 0 0,0 0 0,-1-1 0,1-1 0,0-1 0,-1 0 0,0-1 0,1 0 0,0 2 0,-1 0 0,1 0 0,-1 1 0,0-1 0,0 0 0,1-1 0,0 1 0,-1 0 0,0-1 0,0 1 0,0 0 0,0 0 0,0 0 0,0-1 0,0-1 0,0 0 0,1 0 0,0 0 0,-1 0 0,1 0 0,-1-9 0,0 3 0,0-8 0,0 5 0,0-1 0,0-2 0,0 1 0,0 0 0,0 3 0,0 0 0,0 1 0,0 2 0,0 0 0,-1 2 0,1-1 0,-1 0 0,0 0 0,1-1 0,0 1 0,0-1 0,-1 0 0,1 0 0,-1 0 0,1-1 0,0 0 0,0 0 0,0 0 0,0 0 0,0 0 0,0 1 0,0 0 0,0 1 0,0 0 0,0 0 0,0 0 0,0 1 0,0-1 0,0 0 0,0 0 0,0 0 0,-1 0 0,1 0 0,-1 0 0,0-1 0,1 1 0,0-1 0,0 2 0,0-1 0,0 1 0,0-1 0,0 1 0,0-1 0,0 1 0,0 0 0,0-1 0,0 0 0,0 0 0,0 0 0,0 1 0,0-1 0,0 0 0,0 1 0,0-1 0,0 1 0,0 0 0,-1-1 0,0 1 0,1 0 0,-1 0 0,0 0 0,1-1 0,-1 0 0,1 1 0,-1-1 0,1 1 0,-1 0 0,0 0 0,0-1 0,1 1 0,0 0 0,0-1 0,0 1 0,3 1 0,1 0 0,2 1 0,-1-1 0,-2 0 0,-1 2 0,-2 1 0,0 1 0,-1 1 0,1-1 0,0 2 0,0 1 0,0 0 0,0 0 0,0 0 0,0 0 0,0 0 0,0 0 0,0-1 0,0 0 0,0-2 0,0 0 0,0-1 0,0 0 0,0 0 0,0-1 0,0 0 0,0 0 0,0 0 0,0-1 0,0 1 0,0-1 0,0 1 0,0-1 0,0 1 0,0 0 0,0 0 0,0 0 0,0 1 0,0 0 0,0 0 0,0-1 0,0 1 0,0-1 0,0 0 0,1 1 0,0 0 0,-1 0 0,1-1 0,-1 0 0,1 0 0,-1 0 0,1 0 0,-1 0 0,0 0 0,0 1 0,1-1 0,-1 1 0,1-1 0,0 1 0,1 0 0,-1 0 0,0 0 0,1 1 0,-1-1 0,1 1 0,-1-2 0,-1 1 0,1 0 0,0-1 0,0 0 0,-1 0 0,1-1 0,-1 1 0,2-1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48:36.664"/>
    </inkml:context>
    <inkml:brush xml:id="br0">
      <inkml:brushProperty name="width" value="0.05" units="cm"/>
      <inkml:brushProperty name="height" value="0.05" units="cm"/>
      <inkml:brushProperty name="color" value="#FFFFFF"/>
    </inkml:brush>
  </inkml:definitions>
  <inkml:trace contextRef="#ctx0" brushRef="#br0">43 39 24575,'0'6'0,"0"1"0,0 0 0,0 1 0,0-1 0,0-1 0,0-2 0,0-1 0,0-3 0,0-4 0,0-2 0,-1-4 0,-1 3 0,-1 1 0,0 2 0,0 1 0,0 0 0,1-1 0,0 0 0,0 0 0,0-1 0,-1 1 0,1 0 0,0 0 0,-1 1 0,1 0 0,-1 0 0,1 0 0,1 1 0,0 1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51:59.849"/>
    </inkml:context>
    <inkml:brush xml:id="br0">
      <inkml:brushProperty name="width" value="0.1" units="cm"/>
      <inkml:brushProperty name="height" value="0.1" units="cm"/>
      <inkml:brushProperty name="color" value="#FFFFFF"/>
    </inkml:brush>
  </inkml:definitions>
  <inkml:trace contextRef="#ctx0" brushRef="#br0">0 64 24575,'8'-4'0,"-2"1"0,-4 0 0,-1 1 0,1 0 0,-1-1 0,0 1 0,1 0 0,0 0 0,1 0 0,0 0 0,0 0 0,0 0 0,0 1 0,0 0 0,1 1 0,0 0 0,0 0 0,0 0 0,0 0 0,-1 0 0,-1 0 0,1 0 0,-1 0 0,2 0 0,-1 0 0,1 0 0,-1 0 0,-2 2 0,0 1 0,-1 2 0,0 0 0,0 0 0,0 0 0,0 1 0,0 2 0,0 0 0,0-1 0,-1 0 0,0 0 0,0-1 0,0 0 0,0-1 0,-1 0 0,1-2 0,1 0 0,0-1 0,0 1 0,0 0 0,0 0 0,0 0 0,0-1 0,0 2 0,0-2 0,-3 0 0,2 0 0,-4-1 0,3 1 0,0-1 0,1 2 0,-2-1 0,2-1 0,-1-5 0,1 1 0,0-6 0,1 3 0,0 0 0,1 2 0,0-1 0,0 1 0,-1 0 0,1 0 0,-1-1 0,0 1 0,0 0 0,0 1 0,0 0 0,0 0 0,0 0 0,0-1 0,0 0 0,0 0 0,0-1 0,0 1 0,0 0 0,0 0 0,0 0 0,0 0 0,0 0 0,0 1 0,-1 1 0,0-1 0,0 1 0,-1-1 0,1 1 0,-1-1 0,0 0 0,0 0 0,-1 0 0,0 0 0,1 0 0,-1 1 0,1 0 0,1-1 0,0 0 0,1 0 0,-3 2 0,1 1 0,-2 2 0,1 4 0,2 3 0,0 4 0,0 0 0,1-1 0,0 0 0,0-2 0,0-1 0,0 0 0,0-1 0,0 0 0,0-1 0,0-1 0,0 0 0,0-2 0,0-1 0,0 0 0,0-1 0,0 1 0,0 0 0,0-1 0,0 2 0,0-1 0,0 0 0,0 0 0,0-1 0,0 2 0,0-2 0,0 1 0,2 0 0,-1-1 0,1 1 0,-1-1 0,1 1 0,1-1 0,-1-1 0,2 2 0,0-1 0,1 1 0,-1-2 0,-1 0 0,1-1 0,0 0 0,0 0 0,-1 0 0,1 0 0,0 0 0,-1 0 0,1 0 0,0 0 0,-1 0 0,0 0 0,-1 0 0,1 0 0,0 0 0,-1 0 0,1-2 0,-1 1 0,0-2 0,0 1 0,-1-2 0,1-1 0,-1 0 0,1 0 0,0 0 0,0-1 0,0 0 0,0 1 0,0 0 0,0 1 0,0 1 0,-1 0 0,0 0 0,-1-1 0,0 1 0,0-1 0,0 0 0,0-1 0,0-1 0,0 0 0,0 1 0,0 1 0,0-1 0,0 1 0,0-1 0,0 1 0,0 1 0,0 0 0,0 1 0,0-2 0,-1 2 0,0-2 0,-1 1 0,0 0 0,-1-1 0,1 1 0,-1-1 0,0 1 0,-1-1 0,1 1 0,1 0 0,-1 1 0,1 0 0,-1 0 0,1 1 0,0-1 0,0 0 0,0 0 0,-1 1 0,0 0 0,1 0 0,-1 0 0,0-1 0,0 1 0,0 0 0,0 1 0,1-1 0,-1 1 0,0 0 0,0 0 0,1-1 0,-1-1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52:11.083"/>
    </inkml:context>
    <inkml:brush xml:id="br0">
      <inkml:brushProperty name="width" value="0.1" units="cm"/>
      <inkml:brushProperty name="height" value="0.1" units="cm"/>
      <inkml:brushProperty name="color" value="#FFFFFF"/>
    </inkml:brush>
  </inkml:definitions>
  <inkml:trace contextRef="#ctx0" brushRef="#br0">33 1 24575,'0'40'0,"0"-4"0,2 6 0,1-6 0,0-8 0,0-6 0,-3-12 0,1-3 0,0-1 0,0-1 0,0-1 0,-1 0 0,0-1 0,0 0 0,0 0 0,0-1 0,1-9 0,0 2 0,0-7 0,-1 4 0,0 2 0,0 0 0,0 0 0,0 1 0,0 0 0,0-2 0,0 0 0,0-1 0,0-1 0,0 2 0,0 1 0,0 2 0,0 1 0,0 0 0,0 1 0,0-1 0,0 1 0,0-2 0,0 2 0,0-1 0,0 0 0,0 0 0,0 0 0,0 1 0,0 0 0,0-1 0,0 0 0,0 0 0,0-1 0,0 0 0,0-1 0,0 0 0,0 0 0,0 1 0,0 0 0,0 0 0,0 2 0,0-1 0,0 1 0,-2-1 0,1 1 0,-2 0 0,0 2 0,1 0 0,-1 0 0,1 0 0,-1 5 0,0-1 0,0 3 0,1-1 0,0-1 0,0-1 0,0-2 0,0 1 0,1-2 0,0 2 0,1 0 0,0 0 0,0-1 0,0 0 0,0 2 0,0-2 0,0 1 0,0 0 0,0-1 0,0 2 0,0-2 0,-4-7 0,3 2 0,-4-5 0,5 5 0,-1 0 0,-1 0 0,1 1 0,1-1 0,0 0 0,0 0 0,0 0 0,0 0 0,0 0 0,0 1 0,0-1 0,0 0 0,0 1 0,4 0 0,-3 1 0,4 1 0,-3-1 0,0 0 0,1 0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18:36:38.921"/>
    </inkml:context>
    <inkml:brush xml:id="br0">
      <inkml:brushProperty name="width" value="0.1" units="cm"/>
      <inkml:brushProperty name="height" value="0.1" units="cm"/>
      <inkml:brushProperty name="color" value="#FFFFFF"/>
    </inkml:brush>
  </inkml:definitions>
  <inkml:trace contextRef="#ctx0" brushRef="#br0">1 0 24575,'0'12'0,"0"-1"0,0-1 0,0-1 0,0 0 0,0 0 0,0-2 0,0-2 0,0 0 0,0 0 0,0-1 0,0-1 0,0 1 0,0-1 0,0 1 0,0-1 0,0 1 0,0 0 0,0-1 0,0-1 0,0 1 0,0 1 0,0-2 0,0 1 0,0-11 0,0-1 0,0-7 0,0 4 0,0 3 0,0 3 0,0 1 0,0 2 0,0 1 0,0-1 0,2 1 0,-1 1 0,3 0 0,0 1 0,-1 0 0,0-1 0,0 0 0,-1-1 0,-1-1 0,1 0 0,-1 1 0,0 8 0,1-1 0,-2 7 0,0-2 0,0-1 0,0-1 0,0-1 0,0-3 0,0 0 0,0-1 0,0 0 0,0 0 0,0-1 0,0 0 0,0 1 0,0 0 0,0 0 0,0 0 0,0 0 0,0 0 0,0 1 0,0 0 0,0-1 0,0 0 0,0 1 0,0-1 0,0 1 0,0-2 0,0 1 0,0 1 0,1-2 0,0 1 0,0 0 0,0-2 0,0 2 0,1-1 0,-1 0 0,0 1 0,-1-1 0,-2-9 0,1 3 0,-1-8 0,0 6 0,1 0 0,0 0 0,1 0 0,0 2 0,0 1 0,0 0 0,0 0 0,0 0 0,-1 0 0,0 0 0,0 1 0,-1 0 0,2-2 0,0 1 0,0-1 0,0 1 0,0 0 0,0 1 0,0 0 0,-2-2 0,2 2 0,-2 0 0,2-1 0,0 1 0,3-1 0,0 2 0,2 1 0,-2 0 0,0 0 0,0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52:18.515"/>
    </inkml:context>
    <inkml:brush xml:id="br0">
      <inkml:brushProperty name="width" value="0.1" units="cm"/>
      <inkml:brushProperty name="height" value="0.1" units="cm"/>
      <inkml:brushProperty name="color" value="#FFFFFF"/>
    </inkml:brush>
  </inkml:definitions>
  <inkml:trace contextRef="#ctx0" brushRef="#br0">44 1 24575,'-5'13'0,"0"5"0,-3 9 0,-1 4 0,2-3 0,2-6 0,3-11 0,1-4 0,0-2 0,1-2 0,0-1 0,0 0 0,0 1 0,0 1 0,0 2 0,0 3 0,0 1 0,0 0 0,0-1 0,0-4 0,0-1 0,0-2 0,0 0 0,2 0 0,1 1 0,-1-2 0,1 0 0,0 0 0,-1-1 0,1 0 0,-1 0 0,1 0 0,-1 0 0,1 0 0,0 0 0,-1 0 0,2 0 0,-1 0 0,2 0 0,0 0 0,0 0 0,-1 0 0,0 0 0,-1 0 0,-2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52:26.364"/>
    </inkml:context>
    <inkml:brush xml:id="br0">
      <inkml:brushProperty name="width" value="0.1" units="cm"/>
      <inkml:brushProperty name="height" value="0.1" units="cm"/>
      <inkml:brushProperty name="color" value="#FFFFFF"/>
    </inkml:brush>
  </inkml:definitions>
  <inkml:trace contextRef="#ctx0" brushRef="#br0">74 21 24575,'0'25'0,"0"9"0,0 1 0,0-5 0,0-6 0,0-10 0,0-1 0,0 3 0,0-1 0,0-1 0,0-3 0,1-3 0,-1-2 0,1-2 0,0-2 0,-7-10 0,4 3 0,-4-7 0,4 8 0,1 0 0,0 2 0,1-1 0,-1 0 0,0-1 0,0-2 0,0-1 0,-1 1 0,2 2 0,-1 0 0,1 0 0,0-3 0,0-1 0,0-2 0,0 0 0,0 2 0,0 3 0,0 1 0,0 2 0,0 0 0,0-3 0,0-3 0,0-1 0,0 0 0,0 2 0,0 3 0,0 2 0,0-1 0,0-3 0,0-1 0,0-2 0,0 2 0,0 2 0,0 2 0,0 1 0,0-1 0,0-3 0,0-3 0,0-1 0,0 0 0,0 2 0,0 3 0,0 2 0,-2 10 0,1-1 0,0 6 0,1-4 0,-1 1 0,0 0 0,0 1 0,0-2 0,0 1 0,-1-1 0,-1 2 0,2-2 0,-1-1 0,0-1 0,-1 0 0,1 0 0,0 0 0,1-2 0,0-1 0,1 0 0,0 0 0,0 0 0,0 0 0,0-10 0,0-2 0,0-7 0,0 5 0,0 2 0,-1 2 0,0 3 0,0 1 0,-1 1 0,1 0 0,1-1 0,-1 0 0,1 0 0,0 0 0,0 0 0,0 1 0,0-1 0,-1 1 0,-2 1 0,1 0 0,-2 3 0,2 2 0,1 2 0,-1 1 0,1 1 0,1-1 0,0-2 0,0 0 0,0 0 0,0 0 0,0-1 0,0-1 0,0 0 0,0 0 0,0-1 0,0 1 0,2 0 0,-1 0 0,1 0 0,-1-1 0,1 0 0,-1 0 0,2-1 0,-1 0 0,1 0 0,0 1 0,0-1 0,-1-1 0,0 3 0,0-2 0,-1 3 0,1-3 0,-1 1 0,2-1 0,0 0 0,0-1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52:27.682"/>
    </inkml:context>
    <inkml:brush xml:id="br0">
      <inkml:brushProperty name="width" value="0.1" units="cm"/>
      <inkml:brushProperty name="height" value="0.1" units="cm"/>
      <inkml:brushProperty name="color" value="#FFFFFF"/>
    </inkml:brush>
  </inkml:definitions>
  <inkml:trace contextRef="#ctx0" brushRef="#br0">0 0 24575,'0'0'0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55:13.987"/>
    </inkml:context>
    <inkml:brush xml:id="br0">
      <inkml:brushProperty name="width" value="0.1" units="cm"/>
      <inkml:brushProperty name="height" value="0.1" units="cm"/>
      <inkml:brushProperty name="color" value="#FFFFFF"/>
    </inkml:brush>
  </inkml:definitions>
  <inkml:trace contextRef="#ctx0" brushRef="#br0">1 33 24575,'0'8'0,"0"-1"0,0-3 0,0-1 0,0 0 0,0 0 0,0-1 0,0 1 0,0 0 0,0-1 0,0 1 0,0 0 0,0 0 0,2 0 0,-2-1 0,2 1 0,2-5 0,-2-1 0,3-2 0,-4 0 0,1 1 0,-1 0 0,0 0 0,0 1 0,-1 0 0,0 0 0,0-1 0,0 1 0,0 0 0,2 1 0,-1-1 0,0 1 0,-1-2 0,0 1 0,1 0 0,1-1 0,1 0 0,2 0 0,0 1 0,-2 2 0,0 0 0,-1 0 0,1 0 0,-1-1 0,1 0 0,-1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55:13.988"/>
    </inkml:context>
    <inkml:brush xml:id="br0">
      <inkml:brushProperty name="width" value="0.1" units="cm"/>
      <inkml:brushProperty name="height" value="0.1" units="cm"/>
      <inkml:brushProperty name="color" value="#FFFFFF"/>
    </inkml:brush>
  </inkml:definitions>
  <inkml:trace contextRef="#ctx0" brushRef="#br0">0 0 24575,'0'0'0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55:13.989"/>
    </inkml:context>
    <inkml:brush xml:id="br0">
      <inkml:brushProperty name="width" value="0.1" units="cm"/>
      <inkml:brushProperty name="height" value="0.1" units="cm"/>
      <inkml:brushProperty name="color" value="#FFFFFF"/>
    </inkml:brush>
  </inkml:definitions>
  <inkml:trace contextRef="#ctx0" brushRef="#br0">1 1 24575,'0'0'0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55:13.990"/>
    </inkml:context>
    <inkml:brush xml:id="br0">
      <inkml:brushProperty name="width" value="0.1" units="cm"/>
      <inkml:brushProperty name="height" value="0.1" units="cm"/>
      <inkml:brushProperty name="color" value="#FFFFFF"/>
    </inkml:brush>
  </inkml:definitions>
  <inkml:trace contextRef="#ctx0" brushRef="#br0">1 0 24575,'0'0'0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55:13.991"/>
    </inkml:context>
    <inkml:brush xml:id="br0">
      <inkml:brushProperty name="width" value="0.1" units="cm"/>
      <inkml:brushProperty name="height" value="0.1" units="cm"/>
      <inkml:brushProperty name="color" value="#FFFFFF"/>
    </inkml:brush>
  </inkml:definitions>
  <inkml:trace contextRef="#ctx0" brushRef="#br0">1 0 24575,'0'12'0,"0"-1"0,0-1 0,0-1 0,0 0 0,0 0 0,0-2 0,0-2 0,0 0 0,0 0 0,0-1 0,0-1 0,0 1 0,0-1 0,0 1 0,0-1 0,0 1 0,0 0 0,0-1 0,0-1 0,0 1 0,0 1 0,0-2 0,0 1 0,0-11 0,0-1 0,0-7 0,0 4 0,0 3 0,0 3 0,0 1 0,0 2 0,0 1 0,0-1 0,2 1 0,-1 1 0,3 0 0,0 1 0,-1 0 0,0-1 0,0 0 0,-1-1 0,-1-1 0,1 0 0,-1 1 0,0 8 0,1-1 0,-2 7 0,0-2 0,0-1 0,0-1 0,0-1 0,0-3 0,0 0 0,0-1 0,0 0 0,0 0 0,0-1 0,0 0 0,0 1 0,0 0 0,0 0 0,0 0 0,0 0 0,0 0 0,0 1 0,0 0 0,0-1 0,0 0 0,0 1 0,0-1 0,0 1 0,0-2 0,0 1 0,0 1 0,1-2 0,0 1 0,0 0 0,0-2 0,0 2 0,1-1 0,-1 0 0,0 1 0,-1-1 0,-2-9 0,1 3 0,-1-8 0,0 6 0,1 0 0,0 0 0,1 0 0,0 2 0,0 1 0,0 0 0,0 0 0,0 0 0,-1 0 0,0 0 0,0 1 0,-1 0 0,2-2 0,0 1 0,0-1 0,0 1 0,0 0 0,0 1 0,0 0 0,-2-2 0,2 2 0,-2 0 0,2-1 0,0 1 0,3-1 0,0 2 0,2 1 0,-2 0 0,0 0 0,0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55:13.992"/>
    </inkml:context>
    <inkml:brush xml:id="br0">
      <inkml:brushProperty name="width" value="0.1" units="cm"/>
      <inkml:brushProperty name="height" value="0.1" units="cm"/>
      <inkml:brushProperty name="color" value="#FFFFFF"/>
    </inkml:brush>
  </inkml:definitions>
  <inkml:trace contextRef="#ctx0" brushRef="#br0">4 1 24575,'-2'10'0,"0"-1"0,2-1 0,0 0 0,0 1 0,0-1 0,0 0 0,0-1 0,0-1 0,0-1 0,0 0 0,0 0 0,0-1 0,0-1 0,0 0 0,0 0 0,0 0 0,0-1 0,0 2 0,0 0 0,0 0 0,0-1 0,0-1 0,0-1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55:13.993"/>
    </inkml:context>
    <inkml:brush xml:id="br0">
      <inkml:brushProperty name="width" value="0.05" units="cm"/>
      <inkml:brushProperty name="height" value="0.05" units="cm"/>
      <inkml:brushProperty name="color" value="#FFFFFF"/>
    </inkml:brush>
  </inkml:definitions>
  <inkml:trace contextRef="#ctx0" brushRef="#br0">1 77 24575,'0'-4'0,"0"0"0,0 1 0,2 0 0,-1 0 0,0 1 0,-1 0 0,1 1 0,0 0 0,1-2 0,0-1 0,0 0 0,0 2 0,-2 0 0,0 1 0,0 0 0,0-1 0,0 1 0,0-1 0,0 0 0,0 0 0,1 1 0,0 0 0,0 1 0,1-1 0,-1 0 0,0 0 0,0-1 0,0 1 0,0-1 0,-1 1 0,1-1 0,0 0 0,-1 0 0,1 0 0,0 1 0,0-1 0,0 1 0,0 0 0,-1 0 0,1 0 0,-1-1 0,0 5 0,0 1 0,0 4 0,1 0 0,0 0 0,-1 0 0,1-2 0,-1-1 0,0 1 0,0-2 0,1 1 0,-1-1 0,1 0 0,-1 0 0,0-1 0,0 0 0,0 0 0,0 0 0,0 0 0,0-1 0,0 1 0,0-1 0,0 0 0,0-1 0,0 1 0,0 0 0,0 0 0,0 0 0,0 0 0,0 0 0,0 1 0,0 1 0,0-1 0,0 1 0,0 0 0,1 1 0,-1 1 0,1 0 0,0 0 0,-1-1 0,1-1 0,0-1 0,-1 0 0,0-1 0,1 0 0,0 2 0,-1 0 0,1 0 0,-1 1 0,0-1 0,0 0 0,1-1 0,0 1 0,-1 0 0,0-1 0,0 1 0,0 0 0,0 0 0,0 0 0,0-1 0,0-1 0,0 0 0,1 0 0,0 0 0,-1 0 0,1 0 0,-1-9 0,0 3 0,0-8 0,0 5 0,0-1 0,0-2 0,0 1 0,0 0 0,0 3 0,0 0 0,0 1 0,0 2 0,0 0 0,-1 2 0,1-1 0,-1 0 0,0 0 0,1-1 0,0 1 0,0-1 0,-1 0 0,1 0 0,-1 0 0,1-1 0,0 0 0,0 0 0,0 0 0,0 0 0,0 0 0,0 1 0,0 0 0,0 1 0,0 0 0,0 0 0,0 0 0,0 1 0,0-1 0,0 0 0,0 0 0,0 0 0,-1 0 0,1 0 0,-1 0 0,0-1 0,1 1 0,0-1 0,0 2 0,0-1 0,0 1 0,0-1 0,0 1 0,0-1 0,0 1 0,0 0 0,0-1 0,0 0 0,0 0 0,0 0 0,0 1 0,0-1 0,0 0 0,0 1 0,0-1 0,0 1 0,0 0 0,-1-1 0,0 1 0,1 0 0,-1 0 0,0 0 0,1-1 0,-1 0 0,1 1 0,-1-1 0,1 1 0,-1 0 0,0 0 0,0-1 0,1 1 0,0 0 0,0-1 0,0 1 0,3 1 0,1 0 0,2 1 0,-1-1 0,-2 0 0,-1 2 0,-2 1 0,0 1 0,-1 1 0,1-1 0,0 2 0,0 1 0,0 0 0,0 0 0,0 0 0,0 0 0,0 0 0,0 0 0,0-1 0,0 0 0,0-2 0,0 0 0,0-1 0,0 0 0,0 0 0,0-1 0,0 0 0,0 0 0,0 0 0,0-1 0,0 1 0,0-1 0,0 1 0,0-1 0,0 1 0,0 0 0,0 0 0,0 0 0,0 1 0,0 0 0,0 0 0,0-1 0,0 1 0,0-1 0,0 0 0,1 1 0,0 0 0,-1 0 0,1-1 0,-1 0 0,1 0 0,-1 0 0,1 0 0,-1 0 0,0 0 0,0 1 0,1-1 0,-1 1 0,1-1 0,0 1 0,1 0 0,-1 0 0,0 0 0,1 1 0,-1-1 0,1 1 0,-1-2 0,-1 1 0,1 0 0,0-1 0,0 0 0,-1 0 0,1-1 0,-1 1 0,2-1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18:38:40.245"/>
    </inkml:context>
    <inkml:brush xml:id="br0">
      <inkml:brushProperty name="width" value="0.1" units="cm"/>
      <inkml:brushProperty name="height" value="0.1" units="cm"/>
      <inkml:brushProperty name="color" value="#FFFFFF"/>
    </inkml:brush>
  </inkml:definitions>
  <inkml:trace contextRef="#ctx0" brushRef="#br0">4 1 24575,'-2'10'0,"0"-1"0,2-1 0,0 0 0,0 1 0,0-1 0,0 0 0,0-1 0,0-1 0,0-1 0,0 0 0,0 0 0,0-1 0,0-1 0,0 0 0,0 0 0,0 0 0,0-1 0,0 2 0,0 0 0,0 0 0,0-1 0,0-1 0,0-1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21:55:13.994"/>
    </inkml:context>
    <inkml:brush xml:id="br0">
      <inkml:brushProperty name="width" value="0.05" units="cm"/>
      <inkml:brushProperty name="height" value="0.05" units="cm"/>
      <inkml:brushProperty name="color" value="#FFFFFF"/>
    </inkml:brush>
  </inkml:definitions>
  <inkml:trace contextRef="#ctx0" brushRef="#br0">43 39 24575,'0'6'0,"0"1"0,0 0 0,0 1 0,0-1 0,0-1 0,0-2 0,0-1 0,0-3 0,0-4 0,0-2 0,-1-4 0,-1 3 0,-1 1 0,0 2 0,0 1 0,0 0 0,1-1 0,0 0 0,0 0 0,0-1 0,-1 1 0,1 0 0,0 0 0,-1 1 0,1 0 0,-1 0 0,1 0 0,1 1 0,0 1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2:07:47.164"/>
    </inkml:context>
    <inkml:brush xml:id="br0">
      <inkml:brushProperty name="width" value="0.1" units="cm"/>
      <inkml:brushProperty name="height" value="0.1" units="cm"/>
      <inkml:brushProperty name="color" value="#FFFFFF"/>
    </inkml:brush>
  </inkml:definitions>
  <inkml:trace contextRef="#ctx0" brushRef="#br0">0 1 24575,'10'7'0,"-1"0"0,-3-1 0,-1 0 0,-1 0 0,1 0 0,-2-1 0,0 1 0,0 0 0,-1-1 0,1 1 0,0-1 0,1 0 0,-1 0 0,-1 0 0,0-1 0,0 0 0,0 1 0,-1 0 0,0 0 0,0 2 0,0 1 0,0 1 0,-1 2 0,0 0 0,0 0 0,0-2 0,0 1 0,0-2 0,0 0 0,0-1 0,0-2 0,0 0 0,0 0 0,0-2 0,0 1 0,0 0 0,0-1 0,0 1 0,0 0 0,0 0 0,0-2 0,0-10 0,0 3 0,0-6 0,0 6 0,0 1 0,0 2 0,0-1 0,2 0 0,2-2 0,0-1 0,2-1 0,-2 0 0,-1 2 0,-2 1 0,0 2 0,-1-1 0,0 1 0,0-2 0,0 2 0,0-1 0,0-5 0,0-6 0,0-6 0,1-3 0,0 3 0,0 5 0,-1 6 0,0 4 0,0 2 0,0 1 0,0-1 0,0-2 0,0-3 0,0 2 0,0 1 0,0 3 0,0 10 0,0-1 0,1 11 0,1-3 0,1 4 0,1 1 0,0-3 0,-2-4 0,0-3 0,-1-4 0,-1-1 0,0-1 0,0 2 0,0 1 0,0 3 0,0 3 0,0 2 0,0 0 0,0-1 0,0-4 0,0-2 0,0-4 0,0-2 0,0-1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2:07:51.314"/>
    </inkml:context>
    <inkml:brush xml:id="br0">
      <inkml:brushProperty name="width" value="0.1" units="cm"/>
      <inkml:brushProperty name="height" value="0.1" units="cm"/>
      <inkml:brushProperty name="color" value="#FFFFFF"/>
    </inkml:brush>
  </inkml:definitions>
  <inkml:trace contextRef="#ctx0" brushRef="#br0">42 94 24575,'0'32'0,"0"-1"0,0-1 0,0-3 0,0-3 0,0-2 0,0-4 0,0-3 0,0-2 0,0-5 0,0-3 0,0-2 0,0-11 0,0 3 0,0-7 0,0 5 0,0-3 0,0-1 0,0 1 0,0 4 0,0 1 0,0 0 0,1-5 0,0-5 0,1-3 0,0-3 0,1 2 0,-1 3 0,-2 4 0,0 5 0,0 2 0,0-1 0,-3-1 0,-2-4 0,0 1 0,0 2 0,2 4 0,2 3 0,0-1 0,0-2 0,-1-2 0,-3-4 0,1-2 0,-2-1 0,0 2 0,3 3 0,0 4 0,3 2 0,12 5 0,1 2 0,10 4 0,-4-1 0,-1-1 0,-5-2 0,-3-1 0,-4-1 0,-3-1 0,-2 0 0,0 1 0,-1 0 0,1 3 0,1 0 0,-1 0 0,-1 0 0,1-1 0,-1-1 0,0-2 0,0 1 0,0 0 0,0 1 0,0 1 0,0 0 0,0 1 0,0-1 0,0 0 0,0 0 0,0 0 0,0-1 0,-1 1 0,0 0 0,-1 1 0,0-1 0,0 1 0,0 0 0,0-1 0,0 1 0,0-1 0,0 0 0,0 0 0,0-1 0,1-1 0,-1 0 0,-2 1 0,1 0 0,-2 0 0,1-1 0,0 0 0,0 0 0,2-2 0,1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2:07:57.265"/>
    </inkml:context>
    <inkml:brush xml:id="br0">
      <inkml:brushProperty name="width" value="0.1" units="cm"/>
      <inkml:brushProperty name="height" value="0.1" units="cm"/>
      <inkml:brushProperty name="color" value="#FFFFFF"/>
    </inkml:brush>
  </inkml:definitions>
  <inkml:trace contextRef="#ctx0" brushRef="#br0">0 23 24575,'9'0'0,"0"0"0,-1 4 0,1 3 0,-1 3 0,-2 3 0,-1-1 0,-2 1 0,0 1 0,-1 0 0,0 0 0,-1-2 0,1-4 0,-2-2 0,1-1 0,-1-2 0,0 0 0,0 1 0,0 2 0,0 2 0,0 2 0,0 0 0,0-2 0,-1-3 0,0-2 0,0-1 0,1-10 0,1 1 0,3-10 0,1-11 0,-2 8 0,1-7 0,-3 17 0,0 4 0,0 1 0,-1 3 0,0-4 0,-2-3 0,-1-4 0,0-1 0,-1 2 0,1 4 0,0 3 0,1 2 0,1 2 0,-1-1 0,-1 1 0,0-2 0,0 1 0,0-1 0,1 1 0,0 1 0,0 0 0,-1 1 0,0 0 0,0 0 0,2 3 0,-1-1 0,1 4 0,-1 0 0,1 0 0,-1 0 0,2-1 0,0 0 0,0-2 0,0-1 0,0 1 0,-1 3 0,0 5 0,-1 5 0,-1 3 0,0 1 0,0-5 0,2-3 0,0-4 0,0-4 0,1 0 0,0-2 0,0 0 0,0 3 0,0 2 0,0 0 0,0 2 0,1-2 0,1-2 0,1 0 0,0-2 0,0 0 0,0-1 0,1-1 0,-2 0 0,1-1 0,-1 0 0,1 0 0,0 0 0,-1 0 0,1 0 0,0 0 0,-1-2 0,0 0 0,-1-3 0,2-2 0,-2 1 0,3-3 0,-1-3 0,2-2 0,1-3 0,-2 4 0,-2 3 0,-1 4 0,-1 4 0,0 0 0,0-1 0,0 0 0,0 0 0,0 1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2:09:39.313"/>
    </inkml:context>
    <inkml:brush xml:id="br0">
      <inkml:brushProperty name="width" value="0.1" units="cm"/>
      <inkml:brushProperty name="height" value="0.1" units="cm"/>
      <inkml:brushProperty name="color" value="#FFFFFF"/>
    </inkml:brush>
  </inkml:definitions>
  <inkml:trace contextRef="#ctx0" brushRef="#br0">48 46 24575,'0'17'0,"0"-1"0,0-2 0,0-2 0,0-5 0,0-2 0,0-3 0,0 2 0,0 3 0,0 3 0,0 4 0,0 1 0,0 0 0,0 0 0,0-3 0,0-3 0,0-2 0,0-2 0,0 0 0,0 2 0,0 1 0,0 2 0,0-1 0,0 0 0,0-3 0,1-2 0,0-2 0,4-4 0,0-1 0,3-2 0,-2 1 0,-1 1 0,-2 1 0,-1 1 0,-1-1 0,1 0 0,0-1 0,0 1 0,0-1 0,0 1 0,-1 0 0,0-1 0,-1 0 0,-1-1 0,-1 0 0,-2-1 0,-2-1 0,1-2 0,-3-6 0,-1-8 0,-2-8 0,-1-5 0,1 3 0,2 8 0,4 10 0,2 7 0,2 3 0,0-1 0,0-2 0,-1-1 0,0 0 0,0 1 0,1 4 0,0 0 0,4 11 0,1-5 0,7 9 0,3-8 0,3 0 0,-1-1 0,-6-2 0,-3-1 0,-5 0 0,-1-1 0,0 7 0,-1-3 0,0 7 0,-1-2 0,-1 3 0,0-1 0,-1 1 0,0 0 0,-1 2 0,-2 4 0,-1 5 0,0 2 0,1 1 0,0-2 0,1-6 0,3-5 0,1-5 0,1-3 0,0-2 0,-1 1 0,0-1 0,0 1 0,0 0 0,0 1 0,-1 1 0,1-1 0,1-2 0,3-1 0,-1 0 0,3-1 0,-2 0 0,0 0 0,0 0 0,0 0 0,-1 0 0,1 0 0,0 0 0,-1 0 0,1 0 0,0 0 0,-1 0 0,1-3 0,0-3 0,0-2 0,1-5 0,1-4 0,1-3 0,2 0 0,-1 4 0,-2 5 0,-2 4 0,-2 2 0,-1 1 0,0 1 0,0-1 0,0 0 0,0 1 0,0-1 0,0 2 0,-1-1 0,0 0 0,0 0 0,0 0 0,0-1 0,0 0 0,1 0 0,0 1 0,-1 2 0,-1-4 0,1 3 0,-1-2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2:09:44.131"/>
    </inkml:context>
    <inkml:brush xml:id="br0">
      <inkml:brushProperty name="width" value="0.1" units="cm"/>
      <inkml:brushProperty name="height" value="0.1" units="cm"/>
      <inkml:brushProperty name="color" value="#FFFFFF"/>
    </inkml:brush>
  </inkml:definitions>
  <inkml:trace contextRef="#ctx0" brushRef="#br0">9 17 24575,'30'-7'0,"-11"4"0,1-3 0,-11 5 0,-5 1 0,-1 1 0,-1 1 0,-2 3 0,0 3 0,0 3 0,0 2 0,0 1 0,0-1 0,0 0 0,0-2 0,-1-2 0,0-3 0,1-2 0,-2-1 0,1-2 0,-1 1 0,-3 0 0,-2 2 0,0 0 0,-1 0 0,1 0 0,-1-1 0,1 1 0,2-2 0,1 0 0,3 0 0,0 1 0,1 3 0,0 3 0,0 0 0,0-1 0,0-2 0,0-4 0,-1-14 0,0-2 0,-2-9 0,0 7 0,0 5 0,1 4 0,0 1 0,0 0 0,0-1 0,1 1 0,0 1 0,0 2 0,0 1 0,1-3 0,-1 0 0,0-3 0,0 1 0,0 0 0,1-2 0,0-1 0,0 2 0,0 2 0,-1 3 0,1 2 0,1 9 0,2 1 0,4 10 0,1-1 0,-1 3 0,-1 0 0,-1-1 0,-2-5 0,-1-4 0,-1-3 0,0-2 0,-1 0 0,0-1 0,0 1 0,1 0 0,0 0 0,1 1 0,-1-2 0,2 0 0,1-1 0,1 0 0,1-1 0,0 1 0,0-2 0,-2 0 0,-1-2 0,-11-1 0,5 0 0,-8-1 0,8-2 0,-1-1 0,0 0 0,1 1 0,1 1 0,0 1 0,1 0 0,-2 0 0,0 0 0,-1-1 0,1 1 0,0 1 0,0-2 0,1 1 0,0 1 0,0-1 0,0 0 0,0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2:09:49.579"/>
    </inkml:context>
    <inkml:brush xml:id="br0">
      <inkml:brushProperty name="width" value="0.1" units="cm"/>
      <inkml:brushProperty name="height" value="0.1" units="cm"/>
      <inkml:brushProperty name="color" value="#FFFFFF"/>
    </inkml:brush>
  </inkml:definitions>
  <inkml:trace contextRef="#ctx0" brushRef="#br0">32 55 24575,'13'20'0,"-5"-5"0,0 5 0,-5-4 0,-1-2 0,-1-1 0,-1-2 0,0-3 0,0-3 0,0-1 0,0-1 0,0 0 0,0 2 0,0 1 0,-1 0 0,0 0 0,-2 0 0,0-2 0,0-2 0,1-1 0,9-1 0,1 0 0,9 0 0,-2 0 0,-1 0 0,-2 0 0,-3 0 0,-3 0 0,-2 0 0,-2 0 0,0 0 0,1 0 0,-11 0 0,1 0 0,-10 0 0,3 0 0,1 0 0,1 0 0,2 0 0,2 0 0,4 0 0,1 0 0,1 0 0,-2 0 0,3 0 0,-3-1 0,2-1 0,1 1 0,-2-1 0,1 0 0,0 0 0,1-1 0,1 0 0,0-1 0,0-7 0,0-8 0,0-9 0,1-8 0,0 0 0,1 7 0,1 9 0,-2 10 0,0 5 0,-2 2 0,-1 0 0,1 1 0,5 8 0,-3-3 0,5 7 0,-5-6 0,-1 1 0,1-1 0,0 1 0,0 2 0,-1 2 0,0 2 0,0 3 0,0 3 0,0-1 0,0 0 0,-3-2 0,0-3 0,0-2 0,1-2 0,1-3 0,0 0 0,0-2 0,0 1 0,-2 2 0,-1 4 0,-2 3 0,-1 3 0,0 0 0,2-3 0,1-4 0,2-4 0,1-3 0,6-5 0,-2 1 0,5-2 0,-6 3 0,0 1 0,0-1 0,-1 1 0,2-2 0,-1 2 0,0 0 0,0-1 0,1 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2:09:50.396"/>
    </inkml:context>
    <inkml:brush xml:id="br0">
      <inkml:brushProperty name="width" value="0.1" units="cm"/>
      <inkml:brushProperty name="height" value="0.1" units="cm"/>
      <inkml:brushProperty name="color" value="#FFFFFF"/>
    </inkml:brush>
  </inkml:definitions>
  <inkml:trace contextRef="#ctx0" brushRef="#br0">1 0 24575,'0'0'0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2:09:52.479"/>
    </inkml:context>
    <inkml:brush xml:id="br0">
      <inkml:brushProperty name="width" value="0.1" units="cm"/>
      <inkml:brushProperty name="height" value="0.1" units="cm"/>
      <inkml:brushProperty name="color" value="#FFFFFF"/>
    </inkml:brush>
  </inkml:definitions>
  <inkml:trace contextRef="#ctx0" brushRef="#br0">0 0 24575,'0'0'0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1:38:42.709"/>
    </inkml:context>
    <inkml:brush xml:id="br0">
      <inkml:brushProperty name="width" value="0.1" units="cm"/>
      <inkml:brushProperty name="height" value="0.1" units="cm"/>
      <inkml:brushProperty name="color" value="#FFFFFF"/>
    </inkml:brush>
  </inkml:definitions>
  <inkml:trace contextRef="#ctx0" brushRef="#br0">36 39 24575,'0'12'0,"0"0"0,0-5 0,0 1 0,0-1 0,0 0 0,0 1 0,0-1 0,0 0 0,0-1 0,1 0 0,0 0 0,1-1 0,0 1 0,0 0 0,0 0 0,-1 0 0,1 1 0,0-1 0,-1 0 0,1-2 0,-1 1 0,0-2 0,-1 0 0,-1-16 0,-1 3 0,-2-13 0,-2 6 0,0 2 0,1 1 0,0 5 0,2 2 0,0 1 0,1 0 0,0 0 0,-1-1 0,2 1 0,-1-1 0,1 0 0,-1 1 0,1 1 0,-1 0 0,1 0 0,0 1 0,0-1 0,0 0 0,0 1 0,1 2 0,5 9 0,-2-2 0,5 7 0,-5-6 0,-1 0 0,1 0 0,-2 0 0,2 0 0,-1-1 0,-1 0 0,1 0 0,0-1 0,-1 0 0,0 0 0,1 0 0,-1-1 0,0 0 0,-1 0 0,1 0 0,0-1 0,0 1 0,0-1 0,0 1 0,0 0 0,1 0 0,-1 1 0,0-1 0,0 0 0,-1-1 0,1 1 0,0 0 0,0-1 0,0 1 0,0 0 0,-1-1 0,2 1 0,-1-1 0,0 0 0,-1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18:39:05.162"/>
    </inkml:context>
    <inkml:brush xml:id="br0">
      <inkml:brushProperty name="width" value="0.05" units="cm"/>
      <inkml:brushProperty name="height" value="0.05" units="cm"/>
      <inkml:brushProperty name="color" value="#FFFFFF"/>
    </inkml:brush>
  </inkml:definitions>
  <inkml:trace contextRef="#ctx0" brushRef="#br0">1 77 24575,'0'-4'0,"0"0"0,0 1 0,2 0 0,-1 0 0,0 1 0,-1 0 0,1 1 0,0 0 0,1-2 0,0-1 0,0 0 0,0 2 0,-2 0 0,0 1 0,0 0 0,0-1 0,0 1 0,0-1 0,0 0 0,0 0 0,1 1 0,0 0 0,0 1 0,1-1 0,-1 0 0,0 0 0,0-1 0,0 1 0,0-1 0,-1 1 0,1-1 0,0 0 0,-1 0 0,1 0 0,0 1 0,0-1 0,0 1 0,0 0 0,-1 0 0,1 0 0,-1-1 0,0 5 0,0 1 0,0 4 0,1 0 0,0 0 0,-1 0 0,1-2 0,-1-1 0,0 1 0,0-2 0,1 1 0,-1-1 0,1 0 0,-1 0 0,0-1 0,0 0 0,0 0 0,0 0 0,0 0 0,0-1 0,0 1 0,0-1 0,0 0 0,0-1 0,0 1 0,0 0 0,0 0 0,0 0 0,0 0 0,0 0 0,0 1 0,0 1 0,0-1 0,0 1 0,0 0 0,1 1 0,-1 1 0,1 0 0,0 0 0,-1-1 0,1-1 0,0-1 0,-1 0 0,0-1 0,1 0 0,0 2 0,-1 0 0,1 0 0,-1 1 0,0-1 0,0 0 0,1-1 0,0 1 0,-1 0 0,0-1 0,0 1 0,0 0 0,0 0 0,0 0 0,0-1 0,0-1 0,0 0 0,1 0 0,0 0 0,-1 0 0,1 0 0,-1-9 0,0 3 0,0-8 0,0 5 0,0-1 0,0-2 0,0 1 0,0 0 0,0 3 0,0 0 0,0 1 0,0 2 0,0 0 0,-1 2 0,1-1 0,-1 0 0,0 0 0,1-1 0,0 1 0,0-1 0,-1 0 0,1 0 0,-1 0 0,1-1 0,0 0 0,0 0 0,0 0 0,0 0 0,0 0 0,0 1 0,0 0 0,0 1 0,0 0 0,0 0 0,0 0 0,0 1 0,0-1 0,0 0 0,0 0 0,0 0 0,-1 0 0,1 0 0,-1 0 0,0-1 0,1 1 0,0-1 0,0 2 0,0-1 0,0 1 0,0-1 0,0 1 0,0-1 0,0 1 0,0 0 0,0-1 0,0 0 0,0 0 0,0 0 0,0 1 0,0-1 0,0 0 0,0 1 0,0-1 0,0 1 0,0 0 0,-1-1 0,0 1 0,1 0 0,-1 0 0,0 0 0,1-1 0,-1 0 0,1 1 0,-1-1 0,1 1 0,-1 0 0,0 0 0,0-1 0,1 1 0,0 0 0,0-1 0,0 1 0,3 1 0,1 0 0,2 1 0,-1-1 0,-2 0 0,-1 2 0,-2 1 0,0 1 0,-1 1 0,1-1 0,0 2 0,0 1 0,0 0 0,0 0 0,0 0 0,0 0 0,0 0 0,0 0 0,0-1 0,0 0 0,0-2 0,0 0 0,0-1 0,0 0 0,0 0 0,0-1 0,0 0 0,0 0 0,0 0 0,0-1 0,0 1 0,0-1 0,0 1 0,0-1 0,0 1 0,0 0 0,0 0 0,0 0 0,0 1 0,0 0 0,0 0 0,0-1 0,0 1 0,0-1 0,0 0 0,1 1 0,0 0 0,-1 0 0,1-1 0,-1 0 0,1 0 0,-1 0 0,1 0 0,-1 0 0,0 0 0,0 1 0,1-1 0,-1 1 0,1-1 0,0 1 0,1 0 0,-1 0 0,0 0 0,1 1 0,-1-1 0,1 1 0,-1-2 0,-1 1 0,1 0 0,0-1 0,0 0 0,-1 0 0,1-1 0,-1 1 0,2-1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1:38:47.292"/>
    </inkml:context>
    <inkml:brush xml:id="br0">
      <inkml:brushProperty name="width" value="0.1" units="cm"/>
      <inkml:brushProperty name="height" value="0.1" units="cm"/>
      <inkml:brushProperty name="color" value="#FFFFFF"/>
    </inkml:brush>
  </inkml:definitions>
  <inkml:trace contextRef="#ctx0" brushRef="#br0">4 57 24575,'1'16'0,"2"-1"0,1-2 0,1-1 0,0-2 0,-3-1 0,0-2 0,0 0 0,0 1 0,0-2 0,-1 0 0,-1-2 0,1-1 0,0 0 0,0 0 0,0 0 0,-1 0 0,2-1 0,0 1 0,3 2 0,1 2 0,0 1 0,0 1 0,-1-1 0,-1-1 0,-1 0 0,-1-2 0,-2-3 0,0-11 0,0 0 0,-1-6 0,-1 2 0,-1-1 0,-1 0 0,0-1 0,0 2 0,1 2 0,0 2 0,1 2 0,0 0 0,-1 2 0,1-1 0,0 2 0,0-1 0,1 2 0,0-1 0,0 1 0,0 1 0,0-1 0,-2 2 0,1-2 0,-1 0 0,2-1 0,0 1 0,0 1 0,0 0 0,-1-1 0,0 0 0,0 0 0,0 1 0,1-1 0,1 1 0,-2-1 0,1 1 0,0 0 0,0-1 0,0 1 0,0-1 0,-1 0 0,2 1 0,-1-1 0,0 0 0,0 1 0,0-2 0,0 1 0,1 0 0,0 1 0,0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1:38:50.009"/>
    </inkml:context>
    <inkml:brush xml:id="br0">
      <inkml:brushProperty name="width" value="0.1" units="cm"/>
      <inkml:brushProperty name="height" value="0.1" units="cm"/>
      <inkml:brushProperty name="color" value="#FFFFFF"/>
    </inkml:brush>
  </inkml:definitions>
  <inkml:trace contextRef="#ctx0" brushRef="#br0">1 1 24575,'0'0'0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1:43:49.366"/>
    </inkml:context>
    <inkml:brush xml:id="br0">
      <inkml:brushProperty name="width" value="0.1" units="cm"/>
      <inkml:brushProperty name="height" value="0.1" units="cm"/>
      <inkml:brushProperty name="color" value="#FFFFFF"/>
    </inkml:brush>
  </inkml:definitions>
  <inkml:trace contextRef="#ctx0" brushRef="#br0">4 57 24575,'1'16'0,"2"-1"0,1-2 0,1-1 0,0-2 0,-3-1 0,0-2 0,0 0 0,0 1 0,0-2 0,-1 0 0,-1-2 0,1-1 0,0 0 0,0 0 0,0 0 0,-1 0 0,2-1 0,0 1 0,3 2 0,1 2 0,0 1 0,0 1 0,-1-1 0,-1-1 0,-1 0 0,-1-2 0,-2-3 0,0-11 0,0 0 0,-1-6 0,-1 2 0,-1-1 0,-1 0 0,0-1 0,0 2 0,1 2 0,0 2 0,1 2 0,0 0 0,-1 2 0,1-1 0,0 2 0,0-1 0,1 2 0,0-1 0,0 1 0,0 1 0,0-1 0,-2 2 0,1-2 0,-1 0 0,2-1 0,0 1 0,0 1 0,0 0 0,-1-1 0,0 0 0,0 0 0,0 1 0,1-1 0,1 1 0,-2-1 0,1 1 0,0 0 0,0-1 0,0 1 0,0-1 0,-1 0 0,2 1 0,-1-1 0,0 0 0,0 1 0,0-2 0,0 1 0,1 0 0,0 1 0,0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1:43:49.367"/>
    </inkml:context>
    <inkml:brush xml:id="br0">
      <inkml:brushProperty name="width" value="0.1" units="cm"/>
      <inkml:brushProperty name="height" value="0.1" units="cm"/>
      <inkml:brushProperty name="color" value="#FFFFFF"/>
    </inkml:brush>
  </inkml:definitions>
  <inkml:trace contextRef="#ctx0" brushRef="#br0">1 1 24575,'0'0'0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1:43:49.365"/>
    </inkml:context>
    <inkml:brush xml:id="br0">
      <inkml:brushProperty name="width" value="0.1" units="cm"/>
      <inkml:brushProperty name="height" value="0.1" units="cm"/>
      <inkml:brushProperty name="color" value="#FFFFFF"/>
    </inkml:brush>
  </inkml:definitions>
  <inkml:trace contextRef="#ctx0" brushRef="#br0">36 39 24575,'0'12'0,"0"0"0,0-5 0,0 1 0,0-1 0,0 0 0,0 1 0,0-1 0,0 0 0,0-1 0,1 0 0,0 0 0,1-1 0,0 1 0,0 0 0,0 0 0,-1 0 0,1 1 0,0-1 0,-1 0 0,1-2 0,-1 1 0,0-2 0,-1 0 0,-1-16 0,-1 3 0,-2-13 0,-2 6 0,0 2 0,1 1 0,0 5 0,2 2 0,0 1 0,1 0 0,0 0 0,-1-1 0,2 1 0,-1-1 0,1 0 0,-1 1 0,1 1 0,-1 0 0,1 0 0,0 1 0,0-1 0,0 0 0,0 1 0,1 2 0,5 9 0,-2-2 0,5 7 0,-5-6 0,-1 0 0,1 0 0,-2 0 0,2 0 0,-1-1 0,-1 0 0,1 0 0,0-1 0,-1 0 0,0 0 0,1 0 0,-1-1 0,0 0 0,-1 0 0,1 0 0,0-1 0,0 1 0,0-1 0,0 1 0,0 0 0,1 0 0,-1 1 0,0-1 0,0 0 0,-1-1 0,1 1 0,0 0 0,0-1 0,0 1 0,0 0 0,-1-1 0,2 1 0,-1-1 0,0 0 0,-1 2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1:43:49.366"/>
    </inkml:context>
    <inkml:brush xml:id="br0">
      <inkml:brushProperty name="width" value="0.1" units="cm"/>
      <inkml:brushProperty name="height" value="0.1" units="cm"/>
      <inkml:brushProperty name="color" value="#FFFFFF"/>
    </inkml:brush>
  </inkml:definitions>
  <inkml:trace contextRef="#ctx0" brushRef="#br0">4 57 24575,'1'16'0,"2"-1"0,1-2 0,1-1 0,0-2 0,-3-1 0,0-2 0,0 0 0,0 1 0,0-2 0,-1 0 0,-1-2 0,1-1 0,0 0 0,0 0 0,0 0 0,-1 0 0,2-1 0,0 1 0,3 2 0,1 2 0,0 1 0,0 1 0,-1-1 0,-1-1 0,-1 0 0,-1-2 0,-2-3 0,0-11 0,0 0 0,-1-6 0,-1 2 0,-1-1 0,-1 0 0,0-1 0,0 2 0,1 2 0,0 2 0,1 2 0,0 0 0,-1 2 0,1-1 0,0 2 0,0-1 0,1 2 0,0-1 0,0 1 0,0 1 0,0-1 0,-2 2 0,1-2 0,-1 0 0,2-1 0,0 1 0,0 1 0,0 0 0,-1-1 0,0 0 0,0 0 0,0 1 0,1-1 0,1 1 0,-2-1 0,1 1 0,0 0 0,0-1 0,0 1 0,0-1 0,-1 0 0,2 1 0,-1-1 0,0 0 0,0 1 0,0-2 0,0 1 0,1 0 0,0 1 0,0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1:43:49.367"/>
    </inkml:context>
    <inkml:brush xml:id="br0">
      <inkml:brushProperty name="width" value="0.1" units="cm"/>
      <inkml:brushProperty name="height" value="0.1" units="cm"/>
      <inkml:brushProperty name="color" value="#FFFFFF"/>
    </inkml:brush>
  </inkml:definitions>
  <inkml:trace contextRef="#ctx0" brushRef="#br0">1 1 24575,'0'0'0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1:43:49.365"/>
    </inkml:context>
    <inkml:brush xml:id="br0">
      <inkml:brushProperty name="width" value="0.1" units="cm"/>
      <inkml:brushProperty name="height" value="0.1" units="cm"/>
      <inkml:brushProperty name="color" value="#FFFFFF"/>
    </inkml:brush>
  </inkml:definitions>
  <inkml:trace contextRef="#ctx0" brushRef="#br0">36 39 24575,'0'12'0,"0"0"0,0-5 0,0 1 0,0-1 0,0 0 0,0 1 0,0-1 0,0 0 0,0-1 0,1 0 0,0 0 0,1-1 0,0 1 0,0 0 0,0 0 0,-1 0 0,1 1 0,0-1 0,-1 0 0,1-2 0,-1 1 0,0-2 0,-1 0 0,-1-16 0,-1 3 0,-2-13 0,-2 6 0,0 2 0,1 1 0,0 5 0,2 2 0,0 1 0,1 0 0,0 0 0,-1-1 0,2 1 0,-1-1 0,1 0 0,-1 1 0,1 1 0,-1 0 0,1 0 0,0 1 0,0-1 0,0 0 0,0 1 0,1 2 0,5 9 0,-2-2 0,5 7 0,-5-6 0,-1 0 0,1 0 0,-2 0 0,2 0 0,-1-1 0,-1 0 0,1 0 0,0-1 0,-1 0 0,0 0 0,1 0 0,-1-1 0,0 0 0,-1 0 0,1 0 0,0-1 0,0 1 0,0-1 0,0 1 0,0 0 0,1 0 0,-1 1 0,0-1 0,0 0 0,-1-1 0,1 1 0,0 0 0,0-1 0,0 1 0,0 0 0,-1-1 0,2 1 0,-1-1 0,0 0 0,-1 2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1:43:49.366"/>
    </inkml:context>
    <inkml:brush xml:id="br0">
      <inkml:brushProperty name="width" value="0.1" units="cm"/>
      <inkml:brushProperty name="height" value="0.1" units="cm"/>
      <inkml:brushProperty name="color" value="#FFFFFF"/>
    </inkml:brush>
  </inkml:definitions>
  <inkml:trace contextRef="#ctx0" brushRef="#br0">4 57 24575,'1'16'0,"2"-1"0,1-2 0,1-1 0,0-2 0,-3-1 0,0-2 0,0 0 0,0 1 0,0-2 0,-1 0 0,-1-2 0,1-1 0,0 0 0,0 0 0,0 0 0,-1 0 0,2-1 0,0 1 0,3 2 0,1 2 0,0 1 0,0 1 0,-1-1 0,-1-1 0,-1 0 0,-1-2 0,-2-3 0,0-11 0,0 0 0,-1-6 0,-1 2 0,-1-1 0,-1 0 0,0-1 0,0 2 0,1 2 0,0 2 0,1 2 0,0 0 0,-1 2 0,1-1 0,0 2 0,0-1 0,1 2 0,0-1 0,0 1 0,0 1 0,0-1 0,-2 2 0,1-2 0,-1 0 0,2-1 0,0 1 0,0 1 0,0 0 0,-1-1 0,0 0 0,0 0 0,0 1 0,1-1 0,1 1 0,-2-1 0,1 1 0,0 0 0,0-1 0,0 1 0,0-1 0,-1 0 0,2 1 0,-1-1 0,0 0 0,0 1 0,0-2 0,0 1 0,1 0 0,0 1 0,0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2T01:43:49.367"/>
    </inkml:context>
    <inkml:brush xml:id="br0">
      <inkml:brushProperty name="width" value="0.1" units="cm"/>
      <inkml:brushProperty name="height" value="0.1" units="cm"/>
      <inkml:brushProperty name="color" value="#FFFFFF"/>
    </inkml:brush>
  </inkml:definitions>
  <inkml:trace contextRef="#ctx0" brushRef="#br0">1 1 24575,'0'0'0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7AF45-FE28-4CDD-CC5C-12526D0951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055534-EE1B-E4D4-A379-BF2FF32ED2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52CED9-11A6-E7CE-3A56-D8DF401E9977}"/>
              </a:ext>
            </a:extLst>
          </p:cNvPr>
          <p:cNvSpPr>
            <a:spLocks noGrp="1"/>
          </p:cNvSpPr>
          <p:nvPr>
            <p:ph type="dt" sz="half" idx="10"/>
          </p:nvPr>
        </p:nvSpPr>
        <p:spPr/>
        <p:txBody>
          <a:bodyPr/>
          <a:lstStyle/>
          <a:p>
            <a:fld id="{CEF4DF8D-CAED-8F4B-B7E6-A608B20C7168}" type="datetimeFigureOut">
              <a:rPr lang="en-US" smtClean="0"/>
              <a:t>9/5/2023</a:t>
            </a:fld>
            <a:endParaRPr lang="en-US"/>
          </a:p>
        </p:txBody>
      </p:sp>
      <p:sp>
        <p:nvSpPr>
          <p:cNvPr id="5" name="Footer Placeholder 4">
            <a:extLst>
              <a:ext uri="{FF2B5EF4-FFF2-40B4-BE49-F238E27FC236}">
                <a16:creationId xmlns:a16="http://schemas.microsoft.com/office/drawing/2014/main" id="{59CFE3FE-6F2E-D123-4EAF-697CD114F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C3F423-0858-4E58-F86C-8BE68F00B8CB}"/>
              </a:ext>
            </a:extLst>
          </p:cNvPr>
          <p:cNvSpPr>
            <a:spLocks noGrp="1"/>
          </p:cNvSpPr>
          <p:nvPr>
            <p:ph type="sldNum" sz="quarter" idx="12"/>
          </p:nvPr>
        </p:nvSpPr>
        <p:spPr/>
        <p:txBody>
          <a:bodyPr/>
          <a:lstStyle/>
          <a:p>
            <a:fld id="{3B8907A6-D62D-614D-9DDD-190CBDFBC698}" type="slidenum">
              <a:rPr lang="en-US" smtClean="0"/>
              <a:t>‹#›</a:t>
            </a:fld>
            <a:endParaRPr lang="en-US"/>
          </a:p>
        </p:txBody>
      </p:sp>
    </p:spTree>
    <p:extLst>
      <p:ext uri="{BB962C8B-B14F-4D97-AF65-F5344CB8AC3E}">
        <p14:creationId xmlns:p14="http://schemas.microsoft.com/office/powerpoint/2010/main" val="1769912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1989B-C88E-16DA-A6B2-717B1CF233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EFF97A-DBC0-CE5C-7FF2-3EFAEF385D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1F22F9-E83C-D6C2-7E8A-2B8ABE1234D1}"/>
              </a:ext>
            </a:extLst>
          </p:cNvPr>
          <p:cNvSpPr>
            <a:spLocks noGrp="1"/>
          </p:cNvSpPr>
          <p:nvPr>
            <p:ph type="dt" sz="half" idx="10"/>
          </p:nvPr>
        </p:nvSpPr>
        <p:spPr/>
        <p:txBody>
          <a:bodyPr/>
          <a:lstStyle/>
          <a:p>
            <a:fld id="{CEF4DF8D-CAED-8F4B-B7E6-A608B20C7168}" type="datetimeFigureOut">
              <a:rPr lang="en-US" smtClean="0"/>
              <a:t>9/5/2023</a:t>
            </a:fld>
            <a:endParaRPr lang="en-US"/>
          </a:p>
        </p:txBody>
      </p:sp>
      <p:sp>
        <p:nvSpPr>
          <p:cNvPr id="5" name="Footer Placeholder 4">
            <a:extLst>
              <a:ext uri="{FF2B5EF4-FFF2-40B4-BE49-F238E27FC236}">
                <a16:creationId xmlns:a16="http://schemas.microsoft.com/office/drawing/2014/main" id="{C9E70464-D5E1-1CF5-37C5-2B02147DC3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616946-EA70-3B1B-8BB6-0B62377CCC04}"/>
              </a:ext>
            </a:extLst>
          </p:cNvPr>
          <p:cNvSpPr>
            <a:spLocks noGrp="1"/>
          </p:cNvSpPr>
          <p:nvPr>
            <p:ph type="sldNum" sz="quarter" idx="12"/>
          </p:nvPr>
        </p:nvSpPr>
        <p:spPr/>
        <p:txBody>
          <a:bodyPr/>
          <a:lstStyle/>
          <a:p>
            <a:fld id="{3B8907A6-D62D-614D-9DDD-190CBDFBC698}" type="slidenum">
              <a:rPr lang="en-US" smtClean="0"/>
              <a:t>‹#›</a:t>
            </a:fld>
            <a:endParaRPr lang="en-US"/>
          </a:p>
        </p:txBody>
      </p:sp>
    </p:spTree>
    <p:extLst>
      <p:ext uri="{BB962C8B-B14F-4D97-AF65-F5344CB8AC3E}">
        <p14:creationId xmlns:p14="http://schemas.microsoft.com/office/powerpoint/2010/main" val="1042908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FEF9B1-DB12-15C0-A41A-760F50E2C4D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F9D647-71DB-1DBD-5186-4ECF871B3F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C0C021-1DFD-CFE3-221C-0D4032EB06B9}"/>
              </a:ext>
            </a:extLst>
          </p:cNvPr>
          <p:cNvSpPr>
            <a:spLocks noGrp="1"/>
          </p:cNvSpPr>
          <p:nvPr>
            <p:ph type="dt" sz="half" idx="10"/>
          </p:nvPr>
        </p:nvSpPr>
        <p:spPr/>
        <p:txBody>
          <a:bodyPr/>
          <a:lstStyle/>
          <a:p>
            <a:fld id="{CEF4DF8D-CAED-8F4B-B7E6-A608B20C7168}" type="datetimeFigureOut">
              <a:rPr lang="en-US" smtClean="0"/>
              <a:t>9/5/2023</a:t>
            </a:fld>
            <a:endParaRPr lang="en-US"/>
          </a:p>
        </p:txBody>
      </p:sp>
      <p:sp>
        <p:nvSpPr>
          <p:cNvPr id="5" name="Footer Placeholder 4">
            <a:extLst>
              <a:ext uri="{FF2B5EF4-FFF2-40B4-BE49-F238E27FC236}">
                <a16:creationId xmlns:a16="http://schemas.microsoft.com/office/drawing/2014/main" id="{998C09C5-9714-8A0E-DC77-E8057F127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056EE4-A035-9EDB-24A6-57EE3C26C3A1}"/>
              </a:ext>
            </a:extLst>
          </p:cNvPr>
          <p:cNvSpPr>
            <a:spLocks noGrp="1"/>
          </p:cNvSpPr>
          <p:nvPr>
            <p:ph type="sldNum" sz="quarter" idx="12"/>
          </p:nvPr>
        </p:nvSpPr>
        <p:spPr/>
        <p:txBody>
          <a:bodyPr/>
          <a:lstStyle/>
          <a:p>
            <a:fld id="{3B8907A6-D62D-614D-9DDD-190CBDFBC698}" type="slidenum">
              <a:rPr lang="en-US" smtClean="0"/>
              <a:t>‹#›</a:t>
            </a:fld>
            <a:endParaRPr lang="en-US"/>
          </a:p>
        </p:txBody>
      </p:sp>
    </p:spTree>
    <p:extLst>
      <p:ext uri="{BB962C8B-B14F-4D97-AF65-F5344CB8AC3E}">
        <p14:creationId xmlns:p14="http://schemas.microsoft.com/office/powerpoint/2010/main" val="2214718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4FF3-A29B-3E99-A255-75DDD504B6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BD579-C638-2AAF-EA64-C5FF3319C8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FE5D21-0B80-E43D-1333-BAB9F890E967}"/>
              </a:ext>
            </a:extLst>
          </p:cNvPr>
          <p:cNvSpPr>
            <a:spLocks noGrp="1"/>
          </p:cNvSpPr>
          <p:nvPr>
            <p:ph type="dt" sz="half" idx="10"/>
          </p:nvPr>
        </p:nvSpPr>
        <p:spPr/>
        <p:txBody>
          <a:bodyPr/>
          <a:lstStyle/>
          <a:p>
            <a:fld id="{CEF4DF8D-CAED-8F4B-B7E6-A608B20C7168}" type="datetimeFigureOut">
              <a:rPr lang="en-US" smtClean="0"/>
              <a:t>9/5/2023</a:t>
            </a:fld>
            <a:endParaRPr lang="en-US"/>
          </a:p>
        </p:txBody>
      </p:sp>
      <p:sp>
        <p:nvSpPr>
          <p:cNvPr id="5" name="Footer Placeholder 4">
            <a:extLst>
              <a:ext uri="{FF2B5EF4-FFF2-40B4-BE49-F238E27FC236}">
                <a16:creationId xmlns:a16="http://schemas.microsoft.com/office/drawing/2014/main" id="{F1CB8BD8-89F0-BCFA-EBCC-E69F7387EB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33541F-3C60-9D01-41AB-388239A0E20D}"/>
              </a:ext>
            </a:extLst>
          </p:cNvPr>
          <p:cNvSpPr>
            <a:spLocks noGrp="1"/>
          </p:cNvSpPr>
          <p:nvPr>
            <p:ph type="sldNum" sz="quarter" idx="12"/>
          </p:nvPr>
        </p:nvSpPr>
        <p:spPr/>
        <p:txBody>
          <a:bodyPr/>
          <a:lstStyle/>
          <a:p>
            <a:fld id="{3B8907A6-D62D-614D-9DDD-190CBDFBC698}" type="slidenum">
              <a:rPr lang="en-US" smtClean="0"/>
              <a:t>‹#›</a:t>
            </a:fld>
            <a:endParaRPr lang="en-US"/>
          </a:p>
        </p:txBody>
      </p:sp>
    </p:spTree>
    <p:extLst>
      <p:ext uri="{BB962C8B-B14F-4D97-AF65-F5344CB8AC3E}">
        <p14:creationId xmlns:p14="http://schemas.microsoft.com/office/powerpoint/2010/main" val="2665650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9E474-7C30-919F-3AB7-ACF5123484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1FF5F4-F5AB-B053-CA0F-72ED3BFCE1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74F4CB-7EBA-C26E-4A59-482BE4CFCCB0}"/>
              </a:ext>
            </a:extLst>
          </p:cNvPr>
          <p:cNvSpPr>
            <a:spLocks noGrp="1"/>
          </p:cNvSpPr>
          <p:nvPr>
            <p:ph type="dt" sz="half" idx="10"/>
          </p:nvPr>
        </p:nvSpPr>
        <p:spPr/>
        <p:txBody>
          <a:bodyPr/>
          <a:lstStyle/>
          <a:p>
            <a:fld id="{CEF4DF8D-CAED-8F4B-B7E6-A608B20C7168}" type="datetimeFigureOut">
              <a:rPr lang="en-US" smtClean="0"/>
              <a:t>9/5/2023</a:t>
            </a:fld>
            <a:endParaRPr lang="en-US"/>
          </a:p>
        </p:txBody>
      </p:sp>
      <p:sp>
        <p:nvSpPr>
          <p:cNvPr id="5" name="Footer Placeholder 4">
            <a:extLst>
              <a:ext uri="{FF2B5EF4-FFF2-40B4-BE49-F238E27FC236}">
                <a16:creationId xmlns:a16="http://schemas.microsoft.com/office/drawing/2014/main" id="{A7277DC0-2166-8200-E781-2770585923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C72DE5-B09F-9306-58BE-269AB1595C72}"/>
              </a:ext>
            </a:extLst>
          </p:cNvPr>
          <p:cNvSpPr>
            <a:spLocks noGrp="1"/>
          </p:cNvSpPr>
          <p:nvPr>
            <p:ph type="sldNum" sz="quarter" idx="12"/>
          </p:nvPr>
        </p:nvSpPr>
        <p:spPr/>
        <p:txBody>
          <a:bodyPr/>
          <a:lstStyle/>
          <a:p>
            <a:fld id="{3B8907A6-D62D-614D-9DDD-190CBDFBC698}" type="slidenum">
              <a:rPr lang="en-US" smtClean="0"/>
              <a:t>‹#›</a:t>
            </a:fld>
            <a:endParaRPr lang="en-US"/>
          </a:p>
        </p:txBody>
      </p:sp>
    </p:spTree>
    <p:extLst>
      <p:ext uri="{BB962C8B-B14F-4D97-AF65-F5344CB8AC3E}">
        <p14:creationId xmlns:p14="http://schemas.microsoft.com/office/powerpoint/2010/main" val="3880375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3B26-285C-1FE1-8645-911EEA1292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2010CA-3444-A0FF-368C-327CD5346C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FECC1F-1650-7455-5B35-F2AEBFA9B1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B3EFF5-1A1A-09E3-F2FC-3A79F7D9263B}"/>
              </a:ext>
            </a:extLst>
          </p:cNvPr>
          <p:cNvSpPr>
            <a:spLocks noGrp="1"/>
          </p:cNvSpPr>
          <p:nvPr>
            <p:ph type="dt" sz="half" idx="10"/>
          </p:nvPr>
        </p:nvSpPr>
        <p:spPr/>
        <p:txBody>
          <a:bodyPr/>
          <a:lstStyle/>
          <a:p>
            <a:fld id="{CEF4DF8D-CAED-8F4B-B7E6-A608B20C7168}" type="datetimeFigureOut">
              <a:rPr lang="en-US" smtClean="0"/>
              <a:t>9/5/2023</a:t>
            </a:fld>
            <a:endParaRPr lang="en-US"/>
          </a:p>
        </p:txBody>
      </p:sp>
      <p:sp>
        <p:nvSpPr>
          <p:cNvPr id="6" name="Footer Placeholder 5">
            <a:extLst>
              <a:ext uri="{FF2B5EF4-FFF2-40B4-BE49-F238E27FC236}">
                <a16:creationId xmlns:a16="http://schemas.microsoft.com/office/drawing/2014/main" id="{3DE4AED3-3D85-8FD5-F4AF-1E6D83C1F4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962A6D-99B8-1CE4-B779-E4AD24F3A533}"/>
              </a:ext>
            </a:extLst>
          </p:cNvPr>
          <p:cNvSpPr>
            <a:spLocks noGrp="1"/>
          </p:cNvSpPr>
          <p:nvPr>
            <p:ph type="sldNum" sz="quarter" idx="12"/>
          </p:nvPr>
        </p:nvSpPr>
        <p:spPr/>
        <p:txBody>
          <a:bodyPr/>
          <a:lstStyle/>
          <a:p>
            <a:fld id="{3B8907A6-D62D-614D-9DDD-190CBDFBC698}" type="slidenum">
              <a:rPr lang="en-US" smtClean="0"/>
              <a:t>‹#›</a:t>
            </a:fld>
            <a:endParaRPr lang="en-US"/>
          </a:p>
        </p:txBody>
      </p:sp>
    </p:spTree>
    <p:extLst>
      <p:ext uri="{BB962C8B-B14F-4D97-AF65-F5344CB8AC3E}">
        <p14:creationId xmlns:p14="http://schemas.microsoft.com/office/powerpoint/2010/main" val="3517241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4EDE2-5CC1-3B08-BA77-D79A81E8C1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242B78-B009-82FD-2FF5-46E9D6394C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11AB3C-07EA-D9A5-BF4C-D7870956E1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1220BA-FCE5-9750-DB16-314B8B089E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E2AB9-4974-3668-BEEF-50EDB93E1C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1BD589-98DA-447C-481D-EA4C79D25BA8}"/>
              </a:ext>
            </a:extLst>
          </p:cNvPr>
          <p:cNvSpPr>
            <a:spLocks noGrp="1"/>
          </p:cNvSpPr>
          <p:nvPr>
            <p:ph type="dt" sz="half" idx="10"/>
          </p:nvPr>
        </p:nvSpPr>
        <p:spPr/>
        <p:txBody>
          <a:bodyPr/>
          <a:lstStyle/>
          <a:p>
            <a:fld id="{CEF4DF8D-CAED-8F4B-B7E6-A608B20C7168}" type="datetimeFigureOut">
              <a:rPr lang="en-US" smtClean="0"/>
              <a:t>9/5/2023</a:t>
            </a:fld>
            <a:endParaRPr lang="en-US"/>
          </a:p>
        </p:txBody>
      </p:sp>
      <p:sp>
        <p:nvSpPr>
          <p:cNvPr id="8" name="Footer Placeholder 7">
            <a:extLst>
              <a:ext uri="{FF2B5EF4-FFF2-40B4-BE49-F238E27FC236}">
                <a16:creationId xmlns:a16="http://schemas.microsoft.com/office/drawing/2014/main" id="{0A5332B5-2B8E-55BA-C8B7-F2725BEB9C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27F755-18F1-0A98-1341-DE765347B023}"/>
              </a:ext>
            </a:extLst>
          </p:cNvPr>
          <p:cNvSpPr>
            <a:spLocks noGrp="1"/>
          </p:cNvSpPr>
          <p:nvPr>
            <p:ph type="sldNum" sz="quarter" idx="12"/>
          </p:nvPr>
        </p:nvSpPr>
        <p:spPr/>
        <p:txBody>
          <a:bodyPr/>
          <a:lstStyle/>
          <a:p>
            <a:fld id="{3B8907A6-D62D-614D-9DDD-190CBDFBC698}" type="slidenum">
              <a:rPr lang="en-US" smtClean="0"/>
              <a:t>‹#›</a:t>
            </a:fld>
            <a:endParaRPr lang="en-US"/>
          </a:p>
        </p:txBody>
      </p:sp>
    </p:spTree>
    <p:extLst>
      <p:ext uri="{BB962C8B-B14F-4D97-AF65-F5344CB8AC3E}">
        <p14:creationId xmlns:p14="http://schemas.microsoft.com/office/powerpoint/2010/main" val="2239010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F4DBB-91DF-C5CA-C814-8E9F28795D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E914E0-0521-9AB9-7D49-4047B3CADC52}"/>
              </a:ext>
            </a:extLst>
          </p:cNvPr>
          <p:cNvSpPr>
            <a:spLocks noGrp="1"/>
          </p:cNvSpPr>
          <p:nvPr>
            <p:ph type="dt" sz="half" idx="10"/>
          </p:nvPr>
        </p:nvSpPr>
        <p:spPr/>
        <p:txBody>
          <a:bodyPr/>
          <a:lstStyle/>
          <a:p>
            <a:fld id="{CEF4DF8D-CAED-8F4B-B7E6-A608B20C7168}" type="datetimeFigureOut">
              <a:rPr lang="en-US" smtClean="0"/>
              <a:t>9/5/2023</a:t>
            </a:fld>
            <a:endParaRPr lang="en-US"/>
          </a:p>
        </p:txBody>
      </p:sp>
      <p:sp>
        <p:nvSpPr>
          <p:cNvPr id="4" name="Footer Placeholder 3">
            <a:extLst>
              <a:ext uri="{FF2B5EF4-FFF2-40B4-BE49-F238E27FC236}">
                <a16:creationId xmlns:a16="http://schemas.microsoft.com/office/drawing/2014/main" id="{AF006C86-7A3B-F76E-5A0E-443F8EF197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0AC2C6-6383-923D-0411-B9EC36FC4210}"/>
              </a:ext>
            </a:extLst>
          </p:cNvPr>
          <p:cNvSpPr>
            <a:spLocks noGrp="1"/>
          </p:cNvSpPr>
          <p:nvPr>
            <p:ph type="sldNum" sz="quarter" idx="12"/>
          </p:nvPr>
        </p:nvSpPr>
        <p:spPr/>
        <p:txBody>
          <a:bodyPr/>
          <a:lstStyle/>
          <a:p>
            <a:fld id="{3B8907A6-D62D-614D-9DDD-190CBDFBC698}" type="slidenum">
              <a:rPr lang="en-US" smtClean="0"/>
              <a:t>‹#›</a:t>
            </a:fld>
            <a:endParaRPr lang="en-US"/>
          </a:p>
        </p:txBody>
      </p:sp>
    </p:spTree>
    <p:extLst>
      <p:ext uri="{BB962C8B-B14F-4D97-AF65-F5344CB8AC3E}">
        <p14:creationId xmlns:p14="http://schemas.microsoft.com/office/powerpoint/2010/main" val="1428408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A63F63-9510-DAC6-A848-D9025893118A}"/>
              </a:ext>
            </a:extLst>
          </p:cNvPr>
          <p:cNvSpPr>
            <a:spLocks noGrp="1"/>
          </p:cNvSpPr>
          <p:nvPr>
            <p:ph type="dt" sz="half" idx="10"/>
          </p:nvPr>
        </p:nvSpPr>
        <p:spPr/>
        <p:txBody>
          <a:bodyPr/>
          <a:lstStyle/>
          <a:p>
            <a:fld id="{CEF4DF8D-CAED-8F4B-B7E6-A608B20C7168}" type="datetimeFigureOut">
              <a:rPr lang="en-US" smtClean="0"/>
              <a:t>9/5/2023</a:t>
            </a:fld>
            <a:endParaRPr lang="en-US"/>
          </a:p>
        </p:txBody>
      </p:sp>
      <p:sp>
        <p:nvSpPr>
          <p:cNvPr id="3" name="Footer Placeholder 2">
            <a:extLst>
              <a:ext uri="{FF2B5EF4-FFF2-40B4-BE49-F238E27FC236}">
                <a16:creationId xmlns:a16="http://schemas.microsoft.com/office/drawing/2014/main" id="{5A451071-87E4-2EA0-AC73-B6C7BBB985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A034AF-5251-55A3-97BE-46FDBE6ED303}"/>
              </a:ext>
            </a:extLst>
          </p:cNvPr>
          <p:cNvSpPr>
            <a:spLocks noGrp="1"/>
          </p:cNvSpPr>
          <p:nvPr>
            <p:ph type="sldNum" sz="quarter" idx="12"/>
          </p:nvPr>
        </p:nvSpPr>
        <p:spPr/>
        <p:txBody>
          <a:bodyPr/>
          <a:lstStyle/>
          <a:p>
            <a:fld id="{3B8907A6-D62D-614D-9DDD-190CBDFBC698}" type="slidenum">
              <a:rPr lang="en-US" smtClean="0"/>
              <a:t>‹#›</a:t>
            </a:fld>
            <a:endParaRPr lang="en-US"/>
          </a:p>
        </p:txBody>
      </p:sp>
    </p:spTree>
    <p:extLst>
      <p:ext uri="{BB962C8B-B14F-4D97-AF65-F5344CB8AC3E}">
        <p14:creationId xmlns:p14="http://schemas.microsoft.com/office/powerpoint/2010/main" val="1626191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3D305-F53B-2B66-C0F6-E25ACA37C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FA1DA7-6A49-44BC-C40A-8BB29E6903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D4A16D-A190-452F-C61E-908FCA8B29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9AC0B5-AEDD-14D7-5850-BC7EF1564218}"/>
              </a:ext>
            </a:extLst>
          </p:cNvPr>
          <p:cNvSpPr>
            <a:spLocks noGrp="1"/>
          </p:cNvSpPr>
          <p:nvPr>
            <p:ph type="dt" sz="half" idx="10"/>
          </p:nvPr>
        </p:nvSpPr>
        <p:spPr/>
        <p:txBody>
          <a:bodyPr/>
          <a:lstStyle/>
          <a:p>
            <a:fld id="{CEF4DF8D-CAED-8F4B-B7E6-A608B20C7168}" type="datetimeFigureOut">
              <a:rPr lang="en-US" smtClean="0"/>
              <a:t>9/5/2023</a:t>
            </a:fld>
            <a:endParaRPr lang="en-US"/>
          </a:p>
        </p:txBody>
      </p:sp>
      <p:sp>
        <p:nvSpPr>
          <p:cNvPr id="6" name="Footer Placeholder 5">
            <a:extLst>
              <a:ext uri="{FF2B5EF4-FFF2-40B4-BE49-F238E27FC236}">
                <a16:creationId xmlns:a16="http://schemas.microsoft.com/office/drawing/2014/main" id="{47BBEF8D-37DC-CFB1-A413-DEEF8F7C2B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78EDE9-4277-0C0D-912B-55ECFBB58B5E}"/>
              </a:ext>
            </a:extLst>
          </p:cNvPr>
          <p:cNvSpPr>
            <a:spLocks noGrp="1"/>
          </p:cNvSpPr>
          <p:nvPr>
            <p:ph type="sldNum" sz="quarter" idx="12"/>
          </p:nvPr>
        </p:nvSpPr>
        <p:spPr/>
        <p:txBody>
          <a:bodyPr/>
          <a:lstStyle/>
          <a:p>
            <a:fld id="{3B8907A6-D62D-614D-9DDD-190CBDFBC698}" type="slidenum">
              <a:rPr lang="en-US" smtClean="0"/>
              <a:t>‹#›</a:t>
            </a:fld>
            <a:endParaRPr lang="en-US"/>
          </a:p>
        </p:txBody>
      </p:sp>
    </p:spTree>
    <p:extLst>
      <p:ext uri="{BB962C8B-B14F-4D97-AF65-F5344CB8AC3E}">
        <p14:creationId xmlns:p14="http://schemas.microsoft.com/office/powerpoint/2010/main" val="2309893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EFAFD-A9A6-8485-1F7F-80F1415AFA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0F8836-6994-676A-EE91-9A6E88D722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57371D-3AE4-3682-2A32-662BC0F636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9B07E5-2A20-B57D-83DD-4FEABCEB805F}"/>
              </a:ext>
            </a:extLst>
          </p:cNvPr>
          <p:cNvSpPr>
            <a:spLocks noGrp="1"/>
          </p:cNvSpPr>
          <p:nvPr>
            <p:ph type="dt" sz="half" idx="10"/>
          </p:nvPr>
        </p:nvSpPr>
        <p:spPr/>
        <p:txBody>
          <a:bodyPr/>
          <a:lstStyle/>
          <a:p>
            <a:fld id="{CEF4DF8D-CAED-8F4B-B7E6-A608B20C7168}" type="datetimeFigureOut">
              <a:rPr lang="en-US" smtClean="0"/>
              <a:t>9/5/2023</a:t>
            </a:fld>
            <a:endParaRPr lang="en-US"/>
          </a:p>
        </p:txBody>
      </p:sp>
      <p:sp>
        <p:nvSpPr>
          <p:cNvPr id="6" name="Footer Placeholder 5">
            <a:extLst>
              <a:ext uri="{FF2B5EF4-FFF2-40B4-BE49-F238E27FC236}">
                <a16:creationId xmlns:a16="http://schemas.microsoft.com/office/drawing/2014/main" id="{00914572-2357-CAFA-BB6B-90C348E636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6ADBB7-FF46-DA57-9BE2-00EE9F572C34}"/>
              </a:ext>
            </a:extLst>
          </p:cNvPr>
          <p:cNvSpPr>
            <a:spLocks noGrp="1"/>
          </p:cNvSpPr>
          <p:nvPr>
            <p:ph type="sldNum" sz="quarter" idx="12"/>
          </p:nvPr>
        </p:nvSpPr>
        <p:spPr/>
        <p:txBody>
          <a:bodyPr/>
          <a:lstStyle/>
          <a:p>
            <a:fld id="{3B8907A6-D62D-614D-9DDD-190CBDFBC698}" type="slidenum">
              <a:rPr lang="en-US" smtClean="0"/>
              <a:t>‹#›</a:t>
            </a:fld>
            <a:endParaRPr lang="en-US"/>
          </a:p>
        </p:txBody>
      </p:sp>
    </p:spTree>
    <p:extLst>
      <p:ext uri="{BB962C8B-B14F-4D97-AF65-F5344CB8AC3E}">
        <p14:creationId xmlns:p14="http://schemas.microsoft.com/office/powerpoint/2010/main" val="3194723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E9945B-1A3D-41D6-7E72-CF1A7C5C76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F05F0F-036E-BE01-CD69-14E0D468FD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2BB97D-DC35-35AD-7853-7DE561A3A1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F4DF8D-CAED-8F4B-B7E6-A608B20C7168}" type="datetimeFigureOut">
              <a:rPr lang="en-US" smtClean="0"/>
              <a:t>9/5/2023</a:t>
            </a:fld>
            <a:endParaRPr lang="en-US"/>
          </a:p>
        </p:txBody>
      </p:sp>
      <p:sp>
        <p:nvSpPr>
          <p:cNvPr id="5" name="Footer Placeholder 4">
            <a:extLst>
              <a:ext uri="{FF2B5EF4-FFF2-40B4-BE49-F238E27FC236}">
                <a16:creationId xmlns:a16="http://schemas.microsoft.com/office/drawing/2014/main" id="{3F0EDADB-BDAB-E62F-0BC1-B09F2305DA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A26894-0B59-EC20-21CE-78DC45B51C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8907A6-D62D-614D-9DDD-190CBDFBC698}" type="slidenum">
              <a:rPr lang="en-US" smtClean="0"/>
              <a:t>‹#›</a:t>
            </a:fld>
            <a:endParaRPr lang="en-US"/>
          </a:p>
        </p:txBody>
      </p:sp>
    </p:spTree>
    <p:extLst>
      <p:ext uri="{BB962C8B-B14F-4D97-AF65-F5344CB8AC3E}">
        <p14:creationId xmlns:p14="http://schemas.microsoft.com/office/powerpoint/2010/main" val="1314488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customXml" Target="../ink/ink9.xml"/><Relationship Id="rId18" Type="http://schemas.openxmlformats.org/officeDocument/2006/relationships/image" Target="../media/image31.png"/><Relationship Id="rId3" Type="http://schemas.openxmlformats.org/officeDocument/2006/relationships/customXml" Target="../ink/ink3.xml"/><Relationship Id="rId21" Type="http://schemas.openxmlformats.org/officeDocument/2006/relationships/customXml" Target="../ink/ink13.xml"/><Relationship Id="rId7" Type="http://schemas.openxmlformats.org/officeDocument/2006/relationships/customXml" Target="../ink/ink5.xml"/><Relationship Id="rId12" Type="http://schemas.openxmlformats.org/officeDocument/2006/relationships/image" Target="../media/image28.png"/><Relationship Id="rId17" Type="http://schemas.openxmlformats.org/officeDocument/2006/relationships/customXml" Target="../ink/ink11.xml"/><Relationship Id="rId2" Type="http://schemas.openxmlformats.org/officeDocument/2006/relationships/image" Target="../media/image23.jpg"/><Relationship Id="rId16" Type="http://schemas.openxmlformats.org/officeDocument/2006/relationships/image" Target="../media/image30.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customXml" Target="../ink/ink8.xml"/><Relationship Id="rId5" Type="http://schemas.openxmlformats.org/officeDocument/2006/relationships/customXml" Target="../ink/ink4.xml"/><Relationship Id="rId15" Type="http://schemas.openxmlformats.org/officeDocument/2006/relationships/customXml" Target="../ink/ink10.xml"/><Relationship Id="rId10" Type="http://schemas.openxmlformats.org/officeDocument/2006/relationships/image" Target="../media/image27.png"/><Relationship Id="rId19" Type="http://schemas.openxmlformats.org/officeDocument/2006/relationships/customXml" Target="../ink/ink12.xml"/><Relationship Id="rId4" Type="http://schemas.openxmlformats.org/officeDocument/2006/relationships/image" Target="../media/image25.png"/><Relationship Id="rId9" Type="http://schemas.openxmlformats.org/officeDocument/2006/relationships/customXml" Target="../ink/ink7.xml"/><Relationship Id="rId14" Type="http://schemas.openxmlformats.org/officeDocument/2006/relationships/image" Target="../media/image29.png"/><Relationship Id="rId22" Type="http://schemas.openxmlformats.org/officeDocument/2006/relationships/image" Target="../media/image33.png"/></Relationships>
</file>

<file path=ppt/slides/_rels/slide35.xml.rels><?xml version="1.0" encoding="UTF-8" standalone="yes"?>
<Relationships xmlns="http://schemas.openxmlformats.org/package/2006/relationships"><Relationship Id="rId13" Type="http://schemas.openxmlformats.org/officeDocument/2006/relationships/customXml" Target="../ink/ink19.xml"/><Relationship Id="rId18" Type="http://schemas.openxmlformats.org/officeDocument/2006/relationships/customXml" Target="../ink/ink22.xml"/><Relationship Id="rId26" Type="http://schemas.openxmlformats.org/officeDocument/2006/relationships/image" Target="../media/image43.png"/><Relationship Id="rId39" Type="http://schemas.openxmlformats.org/officeDocument/2006/relationships/customXml" Target="../ink/ink33.xml"/><Relationship Id="rId21" Type="http://schemas.openxmlformats.org/officeDocument/2006/relationships/customXml" Target="../ink/ink24.xml"/><Relationship Id="rId34" Type="http://schemas.openxmlformats.org/officeDocument/2006/relationships/image" Target="../media/image47.png"/><Relationship Id="rId7" Type="http://schemas.openxmlformats.org/officeDocument/2006/relationships/customXml" Target="../ink/ink16.xml"/><Relationship Id="rId12" Type="http://schemas.openxmlformats.org/officeDocument/2006/relationships/image" Target="../media/image38.png"/><Relationship Id="rId17" Type="http://schemas.openxmlformats.org/officeDocument/2006/relationships/customXml" Target="../ink/ink21.xml"/><Relationship Id="rId25" Type="http://schemas.openxmlformats.org/officeDocument/2006/relationships/customXml" Target="../ink/ink26.xml"/><Relationship Id="rId33" Type="http://schemas.openxmlformats.org/officeDocument/2006/relationships/customXml" Target="../ink/ink30.xml"/><Relationship Id="rId38" Type="http://schemas.openxmlformats.org/officeDocument/2006/relationships/image" Target="../media/image49.png"/><Relationship Id="rId2" Type="http://schemas.openxmlformats.org/officeDocument/2006/relationships/image" Target="../media/image23.jpg"/><Relationship Id="rId16" Type="http://schemas.openxmlformats.org/officeDocument/2006/relationships/image" Target="../media/image26.png"/><Relationship Id="rId20" Type="http://schemas.openxmlformats.org/officeDocument/2006/relationships/image" Target="../media/image40.png"/><Relationship Id="rId29" Type="http://schemas.openxmlformats.org/officeDocument/2006/relationships/customXml" Target="../ink/ink28.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customXml" Target="../ink/ink18.xml"/><Relationship Id="rId24" Type="http://schemas.openxmlformats.org/officeDocument/2006/relationships/image" Target="../media/image42.png"/><Relationship Id="rId32" Type="http://schemas.openxmlformats.org/officeDocument/2006/relationships/image" Target="../media/image46.png"/><Relationship Id="rId37" Type="http://schemas.openxmlformats.org/officeDocument/2006/relationships/customXml" Target="../ink/ink32.xml"/><Relationship Id="rId40" Type="http://schemas.openxmlformats.org/officeDocument/2006/relationships/image" Target="../media/image50.png"/><Relationship Id="rId5" Type="http://schemas.openxmlformats.org/officeDocument/2006/relationships/customXml" Target="../ink/ink15.xml"/><Relationship Id="rId15" Type="http://schemas.openxmlformats.org/officeDocument/2006/relationships/customXml" Target="../ink/ink20.xml"/><Relationship Id="rId23" Type="http://schemas.openxmlformats.org/officeDocument/2006/relationships/customXml" Target="../ink/ink25.xml"/><Relationship Id="rId28" Type="http://schemas.openxmlformats.org/officeDocument/2006/relationships/image" Target="../media/image44.png"/><Relationship Id="rId36" Type="http://schemas.openxmlformats.org/officeDocument/2006/relationships/image" Target="../media/image48.png"/><Relationship Id="rId10" Type="http://schemas.openxmlformats.org/officeDocument/2006/relationships/image" Target="../media/image37.png"/><Relationship Id="rId19" Type="http://schemas.openxmlformats.org/officeDocument/2006/relationships/customXml" Target="../ink/ink23.xml"/><Relationship Id="rId31" Type="http://schemas.openxmlformats.org/officeDocument/2006/relationships/customXml" Target="../ink/ink29.xml"/><Relationship Id="rId4" Type="http://schemas.openxmlformats.org/officeDocument/2006/relationships/image" Target="../media/image34.png"/><Relationship Id="rId9" Type="http://schemas.openxmlformats.org/officeDocument/2006/relationships/customXml" Target="../ink/ink17.xml"/><Relationship Id="rId14" Type="http://schemas.openxmlformats.org/officeDocument/2006/relationships/image" Target="../media/image39.png"/><Relationship Id="rId22" Type="http://schemas.openxmlformats.org/officeDocument/2006/relationships/image" Target="../media/image41.png"/><Relationship Id="rId27" Type="http://schemas.openxmlformats.org/officeDocument/2006/relationships/customXml" Target="../ink/ink27.xml"/><Relationship Id="rId30" Type="http://schemas.openxmlformats.org/officeDocument/2006/relationships/image" Target="../media/image45.png"/><Relationship Id="rId35" Type="http://schemas.openxmlformats.org/officeDocument/2006/relationships/customXml" Target="../ink/ink31.xml"/><Relationship Id="rId8" Type="http://schemas.openxmlformats.org/officeDocument/2006/relationships/image" Target="../media/image36.png"/><Relationship Id="rId3" Type="http://schemas.openxmlformats.org/officeDocument/2006/relationships/customXml" Target="../ink/ink14.xml"/></Relationships>
</file>

<file path=ppt/slides/_rels/slide36.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customXml" Target="../ink/ink39.xml"/><Relationship Id="rId18" Type="http://schemas.openxmlformats.org/officeDocument/2006/relationships/image" Target="../media/image58.png"/><Relationship Id="rId26" Type="http://schemas.openxmlformats.org/officeDocument/2006/relationships/image" Target="../media/image61.png"/><Relationship Id="rId3" Type="http://schemas.openxmlformats.org/officeDocument/2006/relationships/customXml" Target="../ink/ink34.xml"/><Relationship Id="rId21" Type="http://schemas.openxmlformats.org/officeDocument/2006/relationships/customXml" Target="../ink/ink43.xml"/><Relationship Id="rId7" Type="http://schemas.openxmlformats.org/officeDocument/2006/relationships/customXml" Target="../ink/ink36.xml"/><Relationship Id="rId12" Type="http://schemas.openxmlformats.org/officeDocument/2006/relationships/image" Target="../media/image55.png"/><Relationship Id="rId17" Type="http://schemas.openxmlformats.org/officeDocument/2006/relationships/customXml" Target="../ink/ink41.xml"/><Relationship Id="rId25" Type="http://schemas.openxmlformats.org/officeDocument/2006/relationships/customXml" Target="../ink/ink45.xml"/><Relationship Id="rId2" Type="http://schemas.openxmlformats.org/officeDocument/2006/relationships/image" Target="../media/image23.jpg"/><Relationship Id="rId16" Type="http://schemas.openxmlformats.org/officeDocument/2006/relationships/image" Target="../media/image57.png"/><Relationship Id="rId20"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customXml" Target="../ink/ink38.xml"/><Relationship Id="rId24" Type="http://schemas.openxmlformats.org/officeDocument/2006/relationships/image" Target="../media/image60.png"/><Relationship Id="rId5" Type="http://schemas.openxmlformats.org/officeDocument/2006/relationships/customXml" Target="../ink/ink35.xml"/><Relationship Id="rId15" Type="http://schemas.openxmlformats.org/officeDocument/2006/relationships/customXml" Target="../ink/ink40.xml"/><Relationship Id="rId23" Type="http://schemas.openxmlformats.org/officeDocument/2006/relationships/customXml" Target="../ink/ink44.xml"/><Relationship Id="rId10" Type="http://schemas.openxmlformats.org/officeDocument/2006/relationships/image" Target="../media/image54.png"/><Relationship Id="rId19" Type="http://schemas.openxmlformats.org/officeDocument/2006/relationships/customXml" Target="../ink/ink42.xml"/><Relationship Id="rId4" Type="http://schemas.openxmlformats.org/officeDocument/2006/relationships/image" Target="../media/image51.png"/><Relationship Id="rId9" Type="http://schemas.openxmlformats.org/officeDocument/2006/relationships/customXml" Target="../ink/ink37.xml"/><Relationship Id="rId14" Type="http://schemas.openxmlformats.org/officeDocument/2006/relationships/image" Target="../media/image56.png"/><Relationship Id="rId22"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customXml" Target="../ink/ink49.xml"/><Relationship Id="rId13" Type="http://schemas.openxmlformats.org/officeDocument/2006/relationships/customXml" Target="../ink/ink52.xml"/><Relationship Id="rId18" Type="http://schemas.openxmlformats.org/officeDocument/2006/relationships/image" Target="../media/image65.png"/><Relationship Id="rId26" Type="http://schemas.openxmlformats.org/officeDocument/2006/relationships/image" Target="../media/image69.png"/><Relationship Id="rId3" Type="http://schemas.openxmlformats.org/officeDocument/2006/relationships/customXml" Target="../ink/ink46.xml"/><Relationship Id="rId21" Type="http://schemas.openxmlformats.org/officeDocument/2006/relationships/customXml" Target="../ink/ink56.xml"/><Relationship Id="rId7" Type="http://schemas.openxmlformats.org/officeDocument/2006/relationships/customXml" Target="../ink/ink48.xml"/><Relationship Id="rId12" Type="http://schemas.openxmlformats.org/officeDocument/2006/relationships/image" Target="../media/image28.png"/><Relationship Id="rId17" Type="http://schemas.openxmlformats.org/officeDocument/2006/relationships/customXml" Target="../ink/ink54.xml"/><Relationship Id="rId25" Type="http://schemas.openxmlformats.org/officeDocument/2006/relationships/customXml" Target="../ink/ink58.xml"/><Relationship Id="rId2" Type="http://schemas.openxmlformats.org/officeDocument/2006/relationships/image" Target="../media/image23.jpg"/><Relationship Id="rId16" Type="http://schemas.openxmlformats.org/officeDocument/2006/relationships/image" Target="../media/image30.png"/><Relationship Id="rId20"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customXml" Target="../ink/ink51.xml"/><Relationship Id="rId24" Type="http://schemas.openxmlformats.org/officeDocument/2006/relationships/image" Target="../media/image68.png"/><Relationship Id="rId5" Type="http://schemas.openxmlformats.org/officeDocument/2006/relationships/customXml" Target="../ink/ink47.xml"/><Relationship Id="rId15" Type="http://schemas.openxmlformats.org/officeDocument/2006/relationships/customXml" Target="../ink/ink53.xml"/><Relationship Id="rId23" Type="http://schemas.openxmlformats.org/officeDocument/2006/relationships/customXml" Target="../ink/ink57.xml"/><Relationship Id="rId28" Type="http://schemas.openxmlformats.org/officeDocument/2006/relationships/image" Target="../media/image70.png"/><Relationship Id="rId10" Type="http://schemas.openxmlformats.org/officeDocument/2006/relationships/image" Target="../media/image27.png"/><Relationship Id="rId19" Type="http://schemas.openxmlformats.org/officeDocument/2006/relationships/customXml" Target="../ink/ink55.xml"/><Relationship Id="rId4" Type="http://schemas.openxmlformats.org/officeDocument/2006/relationships/image" Target="../media/image25.png"/><Relationship Id="rId9" Type="http://schemas.openxmlformats.org/officeDocument/2006/relationships/customXml" Target="../ink/ink50.xml"/><Relationship Id="rId14" Type="http://schemas.openxmlformats.org/officeDocument/2006/relationships/image" Target="../media/image29.png"/><Relationship Id="rId22" Type="http://schemas.openxmlformats.org/officeDocument/2006/relationships/image" Target="../media/image67.png"/><Relationship Id="rId27" Type="http://schemas.openxmlformats.org/officeDocument/2006/relationships/customXml" Target="../ink/ink59.xml"/></Relationships>
</file>

<file path=ppt/slides/_rels/slide43.xml.rels><?xml version="1.0" encoding="UTF-8" standalone="yes"?>
<Relationships xmlns="http://schemas.openxmlformats.org/package/2006/relationships"><Relationship Id="rId8" Type="http://schemas.openxmlformats.org/officeDocument/2006/relationships/customXml" Target="../ink/ink63.xml"/><Relationship Id="rId13" Type="http://schemas.openxmlformats.org/officeDocument/2006/relationships/customXml" Target="../ink/ink66.xml"/><Relationship Id="rId18" Type="http://schemas.openxmlformats.org/officeDocument/2006/relationships/image" Target="../media/image71.png"/><Relationship Id="rId3" Type="http://schemas.openxmlformats.org/officeDocument/2006/relationships/customXml" Target="../ink/ink60.xml"/><Relationship Id="rId21" Type="http://schemas.openxmlformats.org/officeDocument/2006/relationships/customXml" Target="../ink/ink70.xml"/><Relationship Id="rId7" Type="http://schemas.openxmlformats.org/officeDocument/2006/relationships/customXml" Target="../ink/ink62.xml"/><Relationship Id="rId12" Type="http://schemas.openxmlformats.org/officeDocument/2006/relationships/image" Target="../media/image28.png"/><Relationship Id="rId17" Type="http://schemas.openxmlformats.org/officeDocument/2006/relationships/customXml" Target="../ink/ink68.xml"/><Relationship Id="rId25" Type="http://schemas.openxmlformats.org/officeDocument/2006/relationships/customXml" Target="../ink/ink72.xml"/><Relationship Id="rId2" Type="http://schemas.openxmlformats.org/officeDocument/2006/relationships/image" Target="../media/image23.jpg"/><Relationship Id="rId16" Type="http://schemas.openxmlformats.org/officeDocument/2006/relationships/image" Target="../media/image30.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customXml" Target="../ink/ink65.xml"/><Relationship Id="rId24" Type="http://schemas.openxmlformats.org/officeDocument/2006/relationships/image" Target="../media/image74.png"/><Relationship Id="rId5" Type="http://schemas.openxmlformats.org/officeDocument/2006/relationships/customXml" Target="../ink/ink61.xml"/><Relationship Id="rId15" Type="http://schemas.openxmlformats.org/officeDocument/2006/relationships/customXml" Target="../ink/ink67.xml"/><Relationship Id="rId23" Type="http://schemas.openxmlformats.org/officeDocument/2006/relationships/customXml" Target="../ink/ink71.xml"/><Relationship Id="rId10" Type="http://schemas.openxmlformats.org/officeDocument/2006/relationships/image" Target="../media/image27.png"/><Relationship Id="rId19" Type="http://schemas.openxmlformats.org/officeDocument/2006/relationships/customXml" Target="../ink/ink69.xml"/><Relationship Id="rId4" Type="http://schemas.openxmlformats.org/officeDocument/2006/relationships/image" Target="../media/image25.png"/><Relationship Id="rId9" Type="http://schemas.openxmlformats.org/officeDocument/2006/relationships/customXml" Target="../ink/ink64.xml"/><Relationship Id="rId14" Type="http://schemas.openxmlformats.org/officeDocument/2006/relationships/image" Target="../media/image29.png"/><Relationship Id="rId22" Type="http://schemas.openxmlformats.org/officeDocument/2006/relationships/image" Target="../media/image73.png"/></Relationships>
</file>

<file path=ppt/slides/_rels/slide44.xml.rels><?xml version="1.0" encoding="UTF-8" standalone="yes"?>
<Relationships xmlns="http://schemas.openxmlformats.org/package/2006/relationships"><Relationship Id="rId8" Type="http://schemas.openxmlformats.org/officeDocument/2006/relationships/customXml" Target="../ink/ink76.xml"/><Relationship Id="rId13" Type="http://schemas.openxmlformats.org/officeDocument/2006/relationships/customXml" Target="../ink/ink79.xml"/><Relationship Id="rId18" Type="http://schemas.openxmlformats.org/officeDocument/2006/relationships/image" Target="../media/image75.png"/><Relationship Id="rId26" Type="http://schemas.openxmlformats.org/officeDocument/2006/relationships/image" Target="../media/image79.png"/><Relationship Id="rId3" Type="http://schemas.openxmlformats.org/officeDocument/2006/relationships/customXml" Target="../ink/ink73.xml"/><Relationship Id="rId21" Type="http://schemas.openxmlformats.org/officeDocument/2006/relationships/customXml" Target="../ink/ink83.xml"/><Relationship Id="rId7" Type="http://schemas.openxmlformats.org/officeDocument/2006/relationships/customXml" Target="../ink/ink75.xml"/><Relationship Id="rId12" Type="http://schemas.openxmlformats.org/officeDocument/2006/relationships/image" Target="../media/image28.png"/><Relationship Id="rId17" Type="http://schemas.openxmlformats.org/officeDocument/2006/relationships/customXml" Target="../ink/ink81.xml"/><Relationship Id="rId25" Type="http://schemas.openxmlformats.org/officeDocument/2006/relationships/customXml" Target="../ink/ink85.xml"/><Relationship Id="rId2" Type="http://schemas.openxmlformats.org/officeDocument/2006/relationships/image" Target="../media/image23.jpg"/><Relationship Id="rId16" Type="http://schemas.openxmlformats.org/officeDocument/2006/relationships/image" Target="../media/image30.png"/><Relationship Id="rId20" Type="http://schemas.openxmlformats.org/officeDocument/2006/relationships/image" Target="../media/image76.png"/><Relationship Id="rId29" Type="http://schemas.openxmlformats.org/officeDocument/2006/relationships/customXml" Target="../ink/ink87.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customXml" Target="../ink/ink78.xml"/><Relationship Id="rId24" Type="http://schemas.openxmlformats.org/officeDocument/2006/relationships/image" Target="../media/image78.png"/><Relationship Id="rId5" Type="http://schemas.openxmlformats.org/officeDocument/2006/relationships/customXml" Target="../ink/ink74.xml"/><Relationship Id="rId15" Type="http://schemas.openxmlformats.org/officeDocument/2006/relationships/customXml" Target="../ink/ink80.xml"/><Relationship Id="rId23" Type="http://schemas.openxmlformats.org/officeDocument/2006/relationships/customXml" Target="../ink/ink84.xml"/><Relationship Id="rId28" Type="http://schemas.openxmlformats.org/officeDocument/2006/relationships/image" Target="../media/image80.png"/><Relationship Id="rId10" Type="http://schemas.openxmlformats.org/officeDocument/2006/relationships/image" Target="../media/image27.png"/><Relationship Id="rId19" Type="http://schemas.openxmlformats.org/officeDocument/2006/relationships/customXml" Target="../ink/ink82.xml"/><Relationship Id="rId4" Type="http://schemas.openxmlformats.org/officeDocument/2006/relationships/image" Target="../media/image25.png"/><Relationship Id="rId9" Type="http://schemas.openxmlformats.org/officeDocument/2006/relationships/customXml" Target="../ink/ink77.xml"/><Relationship Id="rId14" Type="http://schemas.openxmlformats.org/officeDocument/2006/relationships/image" Target="../media/image29.png"/><Relationship Id="rId22" Type="http://schemas.openxmlformats.org/officeDocument/2006/relationships/image" Target="../media/image77.png"/><Relationship Id="rId27" Type="http://schemas.openxmlformats.org/officeDocument/2006/relationships/customXml" Target="../ink/ink86.xml"/><Relationship Id="rId30" Type="http://schemas.openxmlformats.org/officeDocument/2006/relationships/customXml" Target="../ink/ink88.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customXml" Target="../ink/ink89.xml"/><Relationship Id="rId7" Type="http://schemas.openxmlformats.org/officeDocument/2006/relationships/customXml" Target="../ink/ink91.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customXml" Target="../ink/ink90.xml"/><Relationship Id="rId4" Type="http://schemas.openxmlformats.org/officeDocument/2006/relationships/image" Target="../media/image85.png"/><Relationship Id="rId9" Type="http://schemas.openxmlformats.org/officeDocument/2006/relationships/image" Target="../media/image31.jpeg"/></Relationships>
</file>

<file path=ppt/slides/_rels/slide5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customXml" Target="../ink/ink92.xml"/><Relationship Id="rId7" Type="http://schemas.openxmlformats.org/officeDocument/2006/relationships/customXml" Target="../ink/ink94.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customXml" Target="../ink/ink93.xml"/><Relationship Id="rId4" Type="http://schemas.openxmlformats.org/officeDocument/2006/relationships/image" Target="../media/image86.png"/></Relationships>
</file>

<file path=ppt/slides/_rels/slide5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customXml" Target="../ink/ink95.xml"/><Relationship Id="rId7" Type="http://schemas.openxmlformats.org/officeDocument/2006/relationships/customXml" Target="../ink/ink97.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customXml" Target="../ink/ink96.xml"/><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customXml" Target="../ink/ink98.xml"/><Relationship Id="rId7" Type="http://schemas.openxmlformats.org/officeDocument/2006/relationships/customXml" Target="../ink/ink100.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customXml" Target="../ink/ink99.xml"/><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F81A2-5572-5DE2-9AE4-50DFE82EB868}"/>
              </a:ext>
            </a:extLst>
          </p:cNvPr>
          <p:cNvSpPr>
            <a:spLocks noGrp="1"/>
          </p:cNvSpPr>
          <p:nvPr>
            <p:ph type="ctrTitle"/>
          </p:nvPr>
        </p:nvSpPr>
        <p:spPr/>
        <p:txBody>
          <a:bodyPr/>
          <a:lstStyle/>
          <a:p>
            <a:r>
              <a:rPr lang="en-US" dirty="0"/>
              <a:t>Introduction to I2C Communication Protocol</a:t>
            </a:r>
          </a:p>
        </p:txBody>
      </p:sp>
      <p:sp>
        <p:nvSpPr>
          <p:cNvPr id="3" name="Subtitle 2">
            <a:extLst>
              <a:ext uri="{FF2B5EF4-FFF2-40B4-BE49-F238E27FC236}">
                <a16:creationId xmlns:a16="http://schemas.microsoft.com/office/drawing/2014/main" id="{E1FBB82C-DD88-7E72-F6FC-25920AEA134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14727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EFA2A-3173-5B7C-CAB4-1D8D1EFC7A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F44782-0198-9E6A-C98C-1887BAA2F04B}"/>
              </a:ext>
            </a:extLst>
          </p:cNvPr>
          <p:cNvSpPr>
            <a:spLocks noGrp="1"/>
          </p:cNvSpPr>
          <p:nvPr>
            <p:ph idx="1"/>
          </p:nvPr>
        </p:nvSpPr>
        <p:spPr/>
        <p:txBody>
          <a:bodyPr/>
          <a:lstStyle/>
          <a:p>
            <a:pPr marL="228600" indent="-228600" algn="l">
              <a:buFont typeface="Arial" panose="020B0604020202020204" pitchFamily="34" charset="0"/>
              <a:buChar char="•"/>
            </a:pPr>
            <a:r>
              <a:rPr lang="en-US" sz="2200" dirty="0">
                <a:cs typeface="Arial" panose="020B0604020202020204" pitchFamily="34" charset="0"/>
              </a:rPr>
              <a:t>When the master is </a:t>
            </a:r>
            <a:r>
              <a:rPr lang="en-US" sz="2200" b="1" dirty="0">
                <a:cs typeface="Arial" panose="020B0604020202020204" pitchFamily="34" charset="0"/>
              </a:rPr>
              <a:t>writing</a:t>
            </a:r>
            <a:r>
              <a:rPr lang="en-US" sz="2200" dirty="0">
                <a:cs typeface="Arial" panose="020B0604020202020204" pitchFamily="34" charset="0"/>
              </a:rPr>
              <a:t> to a slave, the master sends the 8-bits of data and the slave produces the ACK/NACK signal.</a:t>
            </a:r>
          </a:p>
          <a:p>
            <a:pPr marL="228600" indent="-228600" algn="l">
              <a:buFont typeface="Arial" panose="020B0604020202020204" pitchFamily="34" charset="0"/>
              <a:buChar char="•"/>
            </a:pPr>
            <a:r>
              <a:rPr lang="en-US" sz="2200" dirty="0">
                <a:cs typeface="Arial" panose="020B0604020202020204" pitchFamily="34" charset="0"/>
              </a:rPr>
              <a:t>When the master is </a:t>
            </a:r>
            <a:r>
              <a:rPr lang="en-US" sz="2200" b="1" dirty="0">
                <a:cs typeface="Arial" panose="020B0604020202020204" pitchFamily="34" charset="0"/>
              </a:rPr>
              <a:t>reading</a:t>
            </a:r>
            <a:r>
              <a:rPr lang="en-US" sz="2200" dirty="0">
                <a:cs typeface="Arial" panose="020B0604020202020204" pitchFamily="34" charset="0"/>
              </a:rPr>
              <a:t> from a slave, the slave sends the 8-bits of data and the master produces the ACK/NACK signal.</a:t>
            </a:r>
          </a:p>
          <a:p>
            <a:pPr marL="228600" indent="-228600" algn="l">
              <a:buFont typeface="Arial" panose="020B0604020202020204" pitchFamily="34" charset="0"/>
              <a:buChar char="•"/>
            </a:pPr>
            <a:r>
              <a:rPr lang="en-US" sz="2200" dirty="0">
                <a:cs typeface="Arial" panose="020B0604020202020204" pitchFamily="34" charset="0"/>
              </a:rPr>
              <a:t>After the data has been sent and acknowledged, the master can end the message by generating the STOP condition anytime.</a:t>
            </a:r>
          </a:p>
          <a:p>
            <a:r>
              <a:rPr lang="en-US" sz="2200" dirty="0">
                <a:cs typeface="Arial" panose="020B0604020202020204" pitchFamily="34" charset="0"/>
              </a:rPr>
              <a:t>The Master can send multiple data bytes in a single message.</a:t>
            </a:r>
          </a:p>
          <a:p>
            <a:pPr marL="228600" indent="-228600" algn="l">
              <a:buFont typeface="Arial" panose="020B0604020202020204" pitchFamily="34" charset="0"/>
              <a:buChar char="•"/>
            </a:pPr>
            <a:endParaRPr lang="en-US" sz="2200" dirty="0">
              <a:cs typeface="Arial" panose="020B0604020202020204" pitchFamily="34" charset="0"/>
            </a:endParaRPr>
          </a:p>
          <a:p>
            <a:endParaRPr lang="en-US" dirty="0"/>
          </a:p>
        </p:txBody>
      </p:sp>
    </p:spTree>
    <p:extLst>
      <p:ext uri="{BB962C8B-B14F-4D97-AF65-F5344CB8AC3E}">
        <p14:creationId xmlns:p14="http://schemas.microsoft.com/office/powerpoint/2010/main" val="2891973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FBC73-7BBB-15C5-E8B5-8999E9804309}"/>
              </a:ext>
            </a:extLst>
          </p:cNvPr>
          <p:cNvSpPr>
            <a:spLocks noGrp="1"/>
          </p:cNvSpPr>
          <p:nvPr>
            <p:ph type="title"/>
          </p:nvPr>
        </p:nvSpPr>
        <p:spPr>
          <a:xfrm>
            <a:off x="838200" y="224448"/>
            <a:ext cx="10515600" cy="1325563"/>
          </a:xfrm>
        </p:spPr>
        <p:txBody>
          <a:bodyPr/>
          <a:lstStyle/>
          <a:p>
            <a:r>
              <a:rPr lang="en-US" dirty="0"/>
              <a:t>Slave Registers</a:t>
            </a:r>
          </a:p>
        </p:txBody>
      </p:sp>
      <p:sp>
        <p:nvSpPr>
          <p:cNvPr id="3" name="Content Placeholder 2">
            <a:extLst>
              <a:ext uri="{FF2B5EF4-FFF2-40B4-BE49-F238E27FC236}">
                <a16:creationId xmlns:a16="http://schemas.microsoft.com/office/drawing/2014/main" id="{3E08CB55-986E-8281-4A49-1BD4D7BD9221}"/>
              </a:ext>
            </a:extLst>
          </p:cNvPr>
          <p:cNvSpPr>
            <a:spLocks noGrp="1"/>
          </p:cNvSpPr>
          <p:nvPr>
            <p:ph idx="1"/>
          </p:nvPr>
        </p:nvSpPr>
        <p:spPr>
          <a:xfrm>
            <a:off x="838200" y="1353353"/>
            <a:ext cx="6044921" cy="4351338"/>
          </a:xfrm>
        </p:spPr>
        <p:txBody>
          <a:bodyPr>
            <a:normAutofit fontScale="92500" lnSpcReduction="10000"/>
          </a:bodyPr>
          <a:lstStyle/>
          <a:p>
            <a:pPr marL="228600" indent="-228600" algn="l">
              <a:buFont typeface="Arial" panose="020B0604020202020204" pitchFamily="34" charset="0"/>
              <a:buChar char="•"/>
            </a:pPr>
            <a:r>
              <a:rPr lang="en-US" sz="2200" dirty="0">
                <a:cs typeface="Arial" panose="020B0604020202020204" pitchFamily="34" charset="0"/>
              </a:rPr>
              <a:t>I2C devices contain individual registers that hold their information.</a:t>
            </a:r>
          </a:p>
          <a:p>
            <a:pPr marL="228600" indent="-228600" algn="l">
              <a:buFont typeface="Arial" panose="020B0604020202020204" pitchFamily="34" charset="0"/>
              <a:buChar char="•"/>
            </a:pPr>
            <a:r>
              <a:rPr lang="en-US" sz="2200" dirty="0">
                <a:cs typeface="Arial" panose="020B0604020202020204" pitchFamily="34" charset="0"/>
              </a:rPr>
              <a:t>In the simplest case, an I2C device contains only a single register.</a:t>
            </a:r>
          </a:p>
          <a:p>
            <a:pPr marL="228600" indent="-228600" algn="l">
              <a:buFont typeface="Arial" panose="020B0604020202020204" pitchFamily="34" charset="0"/>
              <a:buChar char="•"/>
            </a:pPr>
            <a:r>
              <a:rPr lang="en-US" sz="2200" b="1" dirty="0">
                <a:cs typeface="Arial" panose="020B0604020202020204" pitchFamily="34" charset="0"/>
              </a:rPr>
              <a:t>Writing</a:t>
            </a:r>
            <a:r>
              <a:rPr lang="en-US" sz="2200" dirty="0">
                <a:cs typeface="Arial" panose="020B0604020202020204" pitchFamily="34" charset="0"/>
              </a:rPr>
              <a:t> to a slave with a single register.</a:t>
            </a:r>
          </a:p>
          <a:p>
            <a:pPr marL="228600" indent="-228600" algn="l">
              <a:buFont typeface="Arial" panose="020B0604020202020204" pitchFamily="34" charset="0"/>
              <a:buChar char="•"/>
            </a:pPr>
            <a:r>
              <a:rPr lang="en-US" sz="2200" dirty="0">
                <a:cs typeface="Arial" panose="020B0604020202020204" pitchFamily="34" charset="0"/>
              </a:rPr>
              <a:t>The master initiates the message by sending the S bit.</a:t>
            </a:r>
          </a:p>
          <a:p>
            <a:pPr marL="228600" indent="-228600" algn="l">
              <a:buFont typeface="Arial" panose="020B0604020202020204" pitchFamily="34" charset="0"/>
              <a:buChar char="•"/>
            </a:pPr>
            <a:r>
              <a:rPr lang="en-US" sz="2200" dirty="0">
                <a:cs typeface="Arial" panose="020B0604020202020204" pitchFamily="34" charset="0"/>
              </a:rPr>
              <a:t>The master provides the slave address and a WRITE signal.</a:t>
            </a:r>
          </a:p>
          <a:p>
            <a:pPr marL="228600" indent="-228600" algn="l">
              <a:buFont typeface="Arial" panose="020B0604020202020204" pitchFamily="34" charset="0"/>
              <a:buChar char="•"/>
            </a:pPr>
            <a:r>
              <a:rPr lang="en-US" sz="2200" dirty="0">
                <a:cs typeface="Arial" panose="020B0604020202020204" pitchFamily="34" charset="0"/>
              </a:rPr>
              <a:t>The slave ACKs to indicate it is ready.</a:t>
            </a:r>
          </a:p>
          <a:p>
            <a:pPr marL="228600" indent="-228600" algn="l">
              <a:buFont typeface="Arial" panose="020B0604020202020204" pitchFamily="34" charset="0"/>
              <a:buChar char="•"/>
            </a:pPr>
            <a:r>
              <a:rPr lang="en-US" sz="2200" dirty="0">
                <a:cs typeface="Arial" panose="020B0604020202020204" pitchFamily="34" charset="0"/>
              </a:rPr>
              <a:t>The master writes the data.</a:t>
            </a:r>
          </a:p>
          <a:p>
            <a:pPr marL="228600" indent="-228600" algn="l">
              <a:buFont typeface="Arial" panose="020B0604020202020204" pitchFamily="34" charset="0"/>
              <a:buChar char="•"/>
            </a:pPr>
            <a:r>
              <a:rPr lang="en-US" sz="2200" dirty="0">
                <a:cs typeface="Arial" panose="020B0604020202020204" pitchFamily="34" charset="0"/>
              </a:rPr>
              <a:t>The slave sends an ACK that it got the data.</a:t>
            </a:r>
          </a:p>
          <a:p>
            <a:pPr marL="228600" indent="-228600" algn="l">
              <a:buFont typeface="Arial" panose="020B0604020202020204" pitchFamily="34" charset="0"/>
              <a:buChar char="•"/>
            </a:pPr>
            <a:r>
              <a:rPr lang="en-US" sz="2200" dirty="0">
                <a:cs typeface="Arial" panose="020B0604020202020204" pitchFamily="34" charset="0"/>
              </a:rPr>
              <a:t>The master ends the message by sending the P bit.</a:t>
            </a:r>
          </a:p>
          <a:p>
            <a:endParaRPr lang="en-US" dirty="0"/>
          </a:p>
        </p:txBody>
      </p:sp>
      <p:sp>
        <p:nvSpPr>
          <p:cNvPr id="4" name="Speech Bubble: Rectangle 8">
            <a:extLst>
              <a:ext uri="{FF2B5EF4-FFF2-40B4-BE49-F238E27FC236}">
                <a16:creationId xmlns:a16="http://schemas.microsoft.com/office/drawing/2014/main" id="{5320E464-19B8-B9F3-2F8D-9C362839EB68}"/>
              </a:ext>
            </a:extLst>
          </p:cNvPr>
          <p:cNvSpPr/>
          <p:nvPr/>
        </p:nvSpPr>
        <p:spPr>
          <a:xfrm>
            <a:off x="7938951" y="4690260"/>
            <a:ext cx="2359019" cy="820306"/>
          </a:xfrm>
          <a:prstGeom prst="wedgeRectCallout">
            <a:avLst>
              <a:gd name="adj1" fmla="val 63390"/>
              <a:gd name="adj2" fmla="val -116059"/>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No register address is needed.</a:t>
            </a:r>
          </a:p>
        </p:txBody>
      </p:sp>
      <p:pic>
        <p:nvPicPr>
          <p:cNvPr id="5" name="Picture 4">
            <a:extLst>
              <a:ext uri="{FF2B5EF4-FFF2-40B4-BE49-F238E27FC236}">
                <a16:creationId xmlns:a16="http://schemas.microsoft.com/office/drawing/2014/main" id="{8CB37D98-CA91-82D0-2AB5-6FFA7D9712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18" t="15994" r="4573" b="3915"/>
          <a:stretch/>
        </p:blipFill>
        <p:spPr>
          <a:xfrm>
            <a:off x="6883120" y="1262839"/>
            <a:ext cx="4616303" cy="2907227"/>
          </a:xfrm>
          <a:prstGeom prst="rect">
            <a:avLst/>
          </a:prstGeom>
        </p:spPr>
      </p:pic>
    </p:spTree>
    <p:extLst>
      <p:ext uri="{BB962C8B-B14F-4D97-AF65-F5344CB8AC3E}">
        <p14:creationId xmlns:p14="http://schemas.microsoft.com/office/powerpoint/2010/main" val="697450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1277CB-76F8-71E7-3F49-11F883740193}"/>
              </a:ext>
            </a:extLst>
          </p:cNvPr>
          <p:cNvSpPr>
            <a:spLocks noGrp="1"/>
          </p:cNvSpPr>
          <p:nvPr>
            <p:ph idx="1"/>
          </p:nvPr>
        </p:nvSpPr>
        <p:spPr>
          <a:xfrm>
            <a:off x="838200" y="1825625"/>
            <a:ext cx="5257800" cy="4351338"/>
          </a:xfrm>
        </p:spPr>
        <p:txBody>
          <a:bodyPr/>
          <a:lstStyle/>
          <a:p>
            <a:pPr marL="228600" indent="-228600" algn="l">
              <a:buFont typeface="Arial" panose="020B0604020202020204" pitchFamily="34" charset="0"/>
              <a:buChar char="•"/>
            </a:pPr>
            <a:r>
              <a:rPr lang="en-US" sz="2000" b="1" dirty="0">
                <a:cs typeface="Arial" panose="020B0604020202020204" pitchFamily="34" charset="0"/>
              </a:rPr>
              <a:t>Reading</a:t>
            </a:r>
            <a:r>
              <a:rPr lang="en-US" sz="2000" dirty="0">
                <a:cs typeface="Arial" panose="020B0604020202020204" pitchFamily="34" charset="0"/>
              </a:rPr>
              <a:t> from a slave with a single register.</a:t>
            </a:r>
          </a:p>
          <a:p>
            <a:pPr marL="228600" indent="-228600" algn="l">
              <a:buFont typeface="Arial" panose="020B0604020202020204" pitchFamily="34" charset="0"/>
              <a:buChar char="•"/>
            </a:pPr>
            <a:r>
              <a:rPr lang="en-US" sz="2000" dirty="0">
                <a:cs typeface="Arial" panose="020B0604020202020204" pitchFamily="34" charset="0"/>
              </a:rPr>
              <a:t>The master initiates the message by sending the S bit.</a:t>
            </a:r>
          </a:p>
          <a:p>
            <a:pPr marL="228600" indent="-228600" algn="l">
              <a:buFont typeface="Arial" panose="020B0604020202020204" pitchFamily="34" charset="0"/>
              <a:buChar char="•"/>
            </a:pPr>
            <a:r>
              <a:rPr lang="en-US" sz="2000" dirty="0">
                <a:cs typeface="Arial" panose="020B0604020202020204" pitchFamily="34" charset="0"/>
              </a:rPr>
              <a:t>The master provides the slave address and a WRITE signal.</a:t>
            </a:r>
          </a:p>
          <a:p>
            <a:pPr marL="228600" indent="-228600" algn="l">
              <a:buFont typeface="Arial" panose="020B0604020202020204" pitchFamily="34" charset="0"/>
              <a:buChar char="•"/>
            </a:pPr>
            <a:r>
              <a:rPr lang="en-US" sz="2000" dirty="0">
                <a:cs typeface="Arial" panose="020B0604020202020204" pitchFamily="34" charset="0"/>
              </a:rPr>
              <a:t>The slave ACKs to indicate it is ready.</a:t>
            </a:r>
          </a:p>
          <a:p>
            <a:pPr marL="228600" indent="-228600" algn="l">
              <a:buFont typeface="Arial" panose="020B0604020202020204" pitchFamily="34" charset="0"/>
              <a:buChar char="•"/>
            </a:pPr>
            <a:r>
              <a:rPr lang="en-US" sz="2000" dirty="0">
                <a:cs typeface="Arial" panose="020B0604020202020204" pitchFamily="34" charset="0"/>
              </a:rPr>
              <a:t>The slave sends the data.</a:t>
            </a:r>
          </a:p>
          <a:p>
            <a:pPr marL="228600" indent="-228600" algn="l">
              <a:buFont typeface="Arial" panose="020B0604020202020204" pitchFamily="34" charset="0"/>
              <a:buChar char="•"/>
            </a:pPr>
            <a:r>
              <a:rPr lang="en-US" sz="2000" dirty="0">
                <a:cs typeface="Arial" panose="020B0604020202020204" pitchFamily="34" charset="0"/>
              </a:rPr>
              <a:t>The master sends a NACK to stop the slave from sending more data.</a:t>
            </a:r>
          </a:p>
          <a:p>
            <a:pPr marL="228600" indent="-228600" algn="l">
              <a:buFont typeface="Arial" panose="020B0604020202020204" pitchFamily="34" charset="0"/>
              <a:buChar char="•"/>
            </a:pPr>
            <a:r>
              <a:rPr lang="en-US" sz="2000" dirty="0">
                <a:cs typeface="Arial" panose="020B0604020202020204" pitchFamily="34" charset="0"/>
              </a:rPr>
              <a:t>The master ends the message by sending the P bit.</a:t>
            </a:r>
          </a:p>
        </p:txBody>
      </p:sp>
      <p:pic>
        <p:nvPicPr>
          <p:cNvPr id="4" name="Picture 3">
            <a:extLst>
              <a:ext uri="{FF2B5EF4-FFF2-40B4-BE49-F238E27FC236}">
                <a16:creationId xmlns:a16="http://schemas.microsoft.com/office/drawing/2014/main" id="{92BCED50-F93A-15C4-1B94-FD45667912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417" t="19110" r="2439" b="2965"/>
          <a:stretch/>
        </p:blipFill>
        <p:spPr>
          <a:xfrm>
            <a:off x="6614607" y="1825625"/>
            <a:ext cx="5257800" cy="4196538"/>
          </a:xfrm>
          <a:prstGeom prst="rect">
            <a:avLst/>
          </a:prstGeom>
        </p:spPr>
      </p:pic>
      <p:sp>
        <p:nvSpPr>
          <p:cNvPr id="6" name="Speech Bubble: Rectangle 11">
            <a:extLst>
              <a:ext uri="{FF2B5EF4-FFF2-40B4-BE49-F238E27FC236}">
                <a16:creationId xmlns:a16="http://schemas.microsoft.com/office/drawing/2014/main" id="{0F4CB8FA-0D4C-4B78-B389-24C571203A1C}"/>
              </a:ext>
            </a:extLst>
          </p:cNvPr>
          <p:cNvSpPr/>
          <p:nvPr/>
        </p:nvSpPr>
        <p:spPr>
          <a:xfrm>
            <a:off x="8910386" y="835837"/>
            <a:ext cx="1978667" cy="638010"/>
          </a:xfrm>
          <a:prstGeom prst="wedgeRectCallout">
            <a:avLst>
              <a:gd name="adj1" fmla="val 38571"/>
              <a:gd name="adj2" fmla="val 137849"/>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No register address is needed.</a:t>
            </a:r>
          </a:p>
        </p:txBody>
      </p:sp>
    </p:spTree>
    <p:extLst>
      <p:ext uri="{BB962C8B-B14F-4D97-AF65-F5344CB8AC3E}">
        <p14:creationId xmlns:p14="http://schemas.microsoft.com/office/powerpoint/2010/main" val="1126427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57DE2E-F1FA-3D75-7D60-617202FF7B30}"/>
              </a:ext>
            </a:extLst>
          </p:cNvPr>
          <p:cNvSpPr>
            <a:spLocks noGrp="1"/>
          </p:cNvSpPr>
          <p:nvPr>
            <p:ph idx="1"/>
          </p:nvPr>
        </p:nvSpPr>
        <p:spPr>
          <a:xfrm>
            <a:off x="714270" y="1132288"/>
            <a:ext cx="5381730" cy="4351338"/>
          </a:xfrm>
        </p:spPr>
        <p:txBody>
          <a:bodyPr>
            <a:normAutofit/>
          </a:bodyPr>
          <a:lstStyle/>
          <a:p>
            <a:pPr marL="228600" indent="-228600" algn="l">
              <a:buFont typeface="Arial" panose="020B0604020202020204" pitchFamily="34" charset="0"/>
              <a:buChar char="•"/>
            </a:pPr>
            <a:r>
              <a:rPr lang="en-US" sz="2200" dirty="0">
                <a:cs typeface="Arial" panose="020B0604020202020204" pitchFamily="34" charset="0"/>
              </a:rPr>
              <a:t>When an I2C device has multiple registers, each is assigned a </a:t>
            </a:r>
            <a:r>
              <a:rPr lang="en-US" sz="2200" b="1" dirty="0">
                <a:cs typeface="Arial" panose="020B0604020202020204" pitchFamily="34" charset="0"/>
              </a:rPr>
              <a:t>register address</a:t>
            </a:r>
            <a:r>
              <a:rPr lang="en-US" sz="2200" dirty="0">
                <a:cs typeface="Arial" panose="020B0604020202020204" pitchFamily="34" charset="0"/>
              </a:rPr>
              <a:t>.</a:t>
            </a:r>
          </a:p>
          <a:p>
            <a:pPr marL="228600" indent="-228600" algn="l">
              <a:buFont typeface="Arial" panose="020B0604020202020204" pitchFamily="34" charset="0"/>
              <a:buChar char="•"/>
            </a:pPr>
            <a:r>
              <a:rPr lang="en-US" sz="2200" dirty="0">
                <a:cs typeface="Arial" panose="020B0604020202020204" pitchFamily="34" charset="0"/>
              </a:rPr>
              <a:t>To access a specific register in the slave, the master needs to provide the register address in the message.</a:t>
            </a:r>
          </a:p>
          <a:p>
            <a:pPr marL="228600" indent="-228600" algn="l">
              <a:buFont typeface="Arial" panose="020B0604020202020204" pitchFamily="34" charset="0"/>
              <a:buChar char="•"/>
            </a:pPr>
            <a:r>
              <a:rPr lang="en-US" sz="2200" dirty="0">
                <a:cs typeface="Arial" panose="020B0604020202020204" pitchFamily="34" charset="0"/>
              </a:rPr>
              <a:t>For a </a:t>
            </a:r>
            <a:r>
              <a:rPr lang="en-US" sz="2200" b="1" dirty="0">
                <a:cs typeface="Arial" panose="020B0604020202020204" pitchFamily="34" charset="0"/>
              </a:rPr>
              <a:t>write</a:t>
            </a:r>
            <a:r>
              <a:rPr lang="en-US" sz="2200" dirty="0">
                <a:cs typeface="Arial" panose="020B0604020202020204" pitchFamily="34" charset="0"/>
              </a:rPr>
              <a:t> transaction, the master generates an I2C message that first provides the slave address, then provides the register address to access, then provides the data to be written.</a:t>
            </a:r>
          </a:p>
          <a:p>
            <a:pPr marL="228600" indent="-228600" algn="l">
              <a:buFont typeface="Arial" panose="020B0604020202020204" pitchFamily="34" charset="0"/>
              <a:buChar char="•"/>
            </a:pPr>
            <a:r>
              <a:rPr lang="en-US" sz="2200" dirty="0">
                <a:cs typeface="Arial" panose="020B0604020202020204" pitchFamily="34" charset="0"/>
              </a:rPr>
              <a:t>After each frame, the slave sends an </a:t>
            </a:r>
            <a:r>
              <a:rPr lang="en-US" sz="2200" b="1" dirty="0">
                <a:cs typeface="Arial" panose="020B0604020202020204" pitchFamily="34" charset="0"/>
              </a:rPr>
              <a:t>ACK </a:t>
            </a:r>
            <a:r>
              <a:rPr lang="en-US" sz="2200" dirty="0">
                <a:cs typeface="Arial" panose="020B0604020202020204" pitchFamily="34" charset="0"/>
              </a:rPr>
              <a:t>signal.</a:t>
            </a:r>
          </a:p>
          <a:p>
            <a:pPr marL="228600" indent="-228600" algn="l">
              <a:buFont typeface="Arial" panose="020B0604020202020204" pitchFamily="34" charset="0"/>
              <a:buChar char="•"/>
            </a:pPr>
            <a:endParaRPr lang="en-US" sz="2200" dirty="0">
              <a:cs typeface="Arial" panose="020B0604020202020204" pitchFamily="34" charset="0"/>
            </a:endParaRPr>
          </a:p>
          <a:p>
            <a:endParaRPr lang="en-US" dirty="0"/>
          </a:p>
        </p:txBody>
      </p:sp>
      <p:pic>
        <p:nvPicPr>
          <p:cNvPr id="5" name="Picture 4">
            <a:extLst>
              <a:ext uri="{FF2B5EF4-FFF2-40B4-BE49-F238E27FC236}">
                <a16:creationId xmlns:a16="http://schemas.microsoft.com/office/drawing/2014/main" id="{22EB619F-BC07-1B86-8A00-205B537C7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03" t="10737" b="2099"/>
          <a:stretch/>
        </p:blipFill>
        <p:spPr>
          <a:xfrm>
            <a:off x="6347208" y="855034"/>
            <a:ext cx="5250139" cy="5147932"/>
          </a:xfrm>
          <a:prstGeom prst="rect">
            <a:avLst/>
          </a:prstGeom>
        </p:spPr>
      </p:pic>
    </p:spTree>
    <p:extLst>
      <p:ext uri="{BB962C8B-B14F-4D97-AF65-F5344CB8AC3E}">
        <p14:creationId xmlns:p14="http://schemas.microsoft.com/office/powerpoint/2010/main" val="3380464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3E4864-8A38-8CAF-10B1-8F3EC991CA35}"/>
              </a:ext>
            </a:extLst>
          </p:cNvPr>
          <p:cNvSpPr>
            <a:spLocks noGrp="1"/>
          </p:cNvSpPr>
          <p:nvPr>
            <p:ph idx="1"/>
          </p:nvPr>
        </p:nvSpPr>
        <p:spPr>
          <a:xfrm>
            <a:off x="838200" y="1253331"/>
            <a:ext cx="5257800" cy="4351338"/>
          </a:xfrm>
        </p:spPr>
        <p:txBody>
          <a:bodyPr>
            <a:normAutofit fontScale="92500" lnSpcReduction="10000"/>
          </a:bodyPr>
          <a:lstStyle/>
          <a:p>
            <a:pPr marL="228600" indent="-228600" algn="l">
              <a:buFont typeface="Arial" panose="020B0604020202020204" pitchFamily="34" charset="0"/>
              <a:buChar char="•"/>
            </a:pPr>
            <a:r>
              <a:rPr lang="en-US" sz="2400" dirty="0">
                <a:cs typeface="Arial" panose="020B0604020202020204" pitchFamily="34" charset="0"/>
              </a:rPr>
              <a:t>The master can also </a:t>
            </a:r>
            <a:r>
              <a:rPr lang="en-US" sz="2400" b="1" dirty="0">
                <a:cs typeface="Arial" panose="020B0604020202020204" pitchFamily="34" charset="0"/>
              </a:rPr>
              <a:t>write</a:t>
            </a:r>
            <a:r>
              <a:rPr lang="en-US" sz="2400" dirty="0">
                <a:cs typeface="Arial" panose="020B0604020202020204" pitchFamily="34" charset="0"/>
              </a:rPr>
              <a:t> a block of data to registers.</a:t>
            </a:r>
          </a:p>
          <a:p>
            <a:pPr marL="228600" indent="-228600" algn="l">
              <a:buFont typeface="Arial" panose="020B0604020202020204" pitchFamily="34" charset="0"/>
              <a:buChar char="•"/>
            </a:pPr>
            <a:r>
              <a:rPr lang="en-US" sz="2400" dirty="0">
                <a:cs typeface="Arial" panose="020B0604020202020204" pitchFamily="34" charset="0"/>
              </a:rPr>
              <a:t>The slave automatically </a:t>
            </a:r>
            <a:r>
              <a:rPr lang="en-US" sz="2400" b="1" dirty="0">
                <a:cs typeface="Arial" panose="020B0604020202020204" pitchFamily="34" charset="0"/>
              </a:rPr>
              <a:t>increments</a:t>
            </a:r>
            <a:r>
              <a:rPr lang="en-US" sz="2400" dirty="0">
                <a:cs typeface="Arial" panose="020B0604020202020204" pitchFamily="34" charset="0"/>
              </a:rPr>
              <a:t> the starting address after each byte of data is written.</a:t>
            </a:r>
          </a:p>
          <a:p>
            <a:pPr marL="228600" indent="-228600" algn="l">
              <a:buFont typeface="Arial" panose="020B0604020202020204" pitchFamily="34" charset="0"/>
              <a:buChar char="•"/>
            </a:pPr>
            <a:r>
              <a:rPr lang="en-US" sz="2400" dirty="0">
                <a:cs typeface="Arial" panose="020B0604020202020204" pitchFamily="34" charset="0"/>
              </a:rPr>
              <a:t>The master still sends the slave address, the write signal, and the starting register address.</a:t>
            </a:r>
          </a:p>
          <a:p>
            <a:pPr marL="228600" indent="-228600" algn="l">
              <a:buFont typeface="Arial" panose="020B0604020202020204" pitchFamily="34" charset="0"/>
              <a:buChar char="•"/>
            </a:pPr>
            <a:r>
              <a:rPr lang="en-US" sz="2400" dirty="0">
                <a:cs typeface="Arial" panose="020B0604020202020204" pitchFamily="34" charset="0"/>
              </a:rPr>
              <a:t>The next byte of data that is sent goes into the first register address location.</a:t>
            </a:r>
          </a:p>
          <a:p>
            <a:r>
              <a:rPr lang="en-US" sz="2400" dirty="0">
                <a:cs typeface="Arial" panose="020B0604020202020204" pitchFamily="34" charset="0"/>
              </a:rPr>
              <a:t>The slave will continue to increment its register address until it sees the </a:t>
            </a:r>
            <a:r>
              <a:rPr lang="en-US" sz="2400" b="1" dirty="0">
                <a:cs typeface="Arial" panose="020B0604020202020204" pitchFamily="34" charset="0"/>
              </a:rPr>
              <a:t>STOP</a:t>
            </a:r>
            <a:r>
              <a:rPr lang="en-US" sz="2400" dirty="0">
                <a:cs typeface="Arial" panose="020B0604020202020204" pitchFamily="34" charset="0"/>
              </a:rPr>
              <a:t> condition generated by the master.</a:t>
            </a:r>
          </a:p>
          <a:p>
            <a:pPr marL="228600" indent="-228600" algn="l">
              <a:buFont typeface="Arial" panose="020B0604020202020204" pitchFamily="34" charset="0"/>
              <a:buChar char="•"/>
            </a:pPr>
            <a:endParaRPr lang="en-US" sz="2400" dirty="0">
              <a:cs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5B1DAF11-696D-354F-24AF-C62C708FBA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342" t="10465" r="3192" b="3552"/>
          <a:stretch/>
        </p:blipFill>
        <p:spPr>
          <a:xfrm>
            <a:off x="6357323" y="884510"/>
            <a:ext cx="5258168" cy="5355516"/>
          </a:xfrm>
          <a:prstGeom prst="rect">
            <a:avLst/>
          </a:prstGeom>
        </p:spPr>
      </p:pic>
      <p:sp>
        <p:nvSpPr>
          <p:cNvPr id="5" name="Speech Bubble: Rectangle 19">
            <a:extLst>
              <a:ext uri="{FF2B5EF4-FFF2-40B4-BE49-F238E27FC236}">
                <a16:creationId xmlns:a16="http://schemas.microsoft.com/office/drawing/2014/main" id="{2B64B8D7-0031-8866-A3BA-73BE555C3ACE}"/>
              </a:ext>
            </a:extLst>
          </p:cNvPr>
          <p:cNvSpPr/>
          <p:nvPr/>
        </p:nvSpPr>
        <p:spPr>
          <a:xfrm>
            <a:off x="8816831" y="291718"/>
            <a:ext cx="2785262" cy="638010"/>
          </a:xfrm>
          <a:prstGeom prst="wedgeRectCallout">
            <a:avLst>
              <a:gd name="adj1" fmla="val 25905"/>
              <a:gd name="adj2" fmla="val 96268"/>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Check the slave’s datasheet for details!!!</a:t>
            </a:r>
          </a:p>
        </p:txBody>
      </p:sp>
    </p:spTree>
    <p:extLst>
      <p:ext uri="{BB962C8B-B14F-4D97-AF65-F5344CB8AC3E}">
        <p14:creationId xmlns:p14="http://schemas.microsoft.com/office/powerpoint/2010/main" val="2863194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EF80B-E203-676F-E200-390FA76D2FB5}"/>
              </a:ext>
            </a:extLst>
          </p:cNvPr>
          <p:cNvSpPr>
            <a:spLocks noGrp="1"/>
          </p:cNvSpPr>
          <p:nvPr>
            <p:ph type="title"/>
          </p:nvPr>
        </p:nvSpPr>
        <p:spPr/>
        <p:txBody>
          <a:bodyPr/>
          <a:lstStyle/>
          <a:p>
            <a:r>
              <a:rPr lang="en-US" dirty="0"/>
              <a:t>Reading data</a:t>
            </a:r>
          </a:p>
        </p:txBody>
      </p:sp>
      <p:sp>
        <p:nvSpPr>
          <p:cNvPr id="3" name="Content Placeholder 2">
            <a:extLst>
              <a:ext uri="{FF2B5EF4-FFF2-40B4-BE49-F238E27FC236}">
                <a16:creationId xmlns:a16="http://schemas.microsoft.com/office/drawing/2014/main" id="{16B79F1D-6AA7-4F64-8B6A-2D5BC4AD77D8}"/>
              </a:ext>
            </a:extLst>
          </p:cNvPr>
          <p:cNvSpPr>
            <a:spLocks noGrp="1"/>
          </p:cNvSpPr>
          <p:nvPr>
            <p:ph idx="1"/>
          </p:nvPr>
        </p:nvSpPr>
        <p:spPr>
          <a:xfrm>
            <a:off x="838200" y="1825625"/>
            <a:ext cx="4869264" cy="4351338"/>
          </a:xfrm>
        </p:spPr>
        <p:txBody>
          <a:bodyPr>
            <a:normAutofit fontScale="70000" lnSpcReduction="20000"/>
          </a:bodyPr>
          <a:lstStyle/>
          <a:p>
            <a:r>
              <a:rPr lang="en-US" sz="3100" dirty="0">
                <a:cs typeface="Arial" panose="020B0604020202020204" pitchFamily="34" charset="0"/>
              </a:rPr>
              <a:t>When </a:t>
            </a:r>
            <a:r>
              <a:rPr lang="en-US" sz="3100" b="1" dirty="0">
                <a:cs typeface="Arial" panose="020B0604020202020204" pitchFamily="34" charset="0"/>
              </a:rPr>
              <a:t>reading</a:t>
            </a:r>
            <a:r>
              <a:rPr lang="en-US" sz="3100" dirty="0">
                <a:cs typeface="Arial" panose="020B0604020202020204" pitchFamily="34" charset="0"/>
              </a:rPr>
              <a:t> from a device that contains multiple registers, two message are needed.</a:t>
            </a:r>
          </a:p>
          <a:p>
            <a:pPr marL="228600" indent="-228600" algn="l">
              <a:buFont typeface="Arial" panose="020B0604020202020204" pitchFamily="34" charset="0"/>
              <a:buChar char="•"/>
            </a:pPr>
            <a:r>
              <a:rPr lang="en-US" sz="3100" dirty="0">
                <a:cs typeface="Arial" panose="020B0604020202020204" pitchFamily="34" charset="0"/>
              </a:rPr>
              <a:t>The first message sets the register address within the slave that will be read from using a write transaction.</a:t>
            </a:r>
          </a:p>
          <a:p>
            <a:pPr marL="228600" indent="-228600" algn="l">
              <a:buFont typeface="Arial" panose="020B0604020202020204" pitchFamily="34" charset="0"/>
              <a:buChar char="•"/>
            </a:pPr>
            <a:r>
              <a:rPr lang="en-US" sz="3100" dirty="0">
                <a:cs typeface="Arial" panose="020B0604020202020204" pitchFamily="34" charset="0"/>
              </a:rPr>
              <a:t>The first message puts the slave into a mode where it’s expecting a second message that will read data from the register address that was just sent.</a:t>
            </a:r>
          </a:p>
          <a:p>
            <a:r>
              <a:rPr lang="en-US" sz="3100" dirty="0">
                <a:cs typeface="Arial" panose="020B0604020202020204" pitchFamily="34" charset="0"/>
              </a:rPr>
              <a:t>The second message performs a read transaction that retrieves the data from the register address sent in the first message.</a:t>
            </a:r>
            <a:br>
              <a:rPr lang="en-US" sz="3100" dirty="0">
                <a:cs typeface="Arial" panose="020B0604020202020204" pitchFamily="34" charset="0"/>
              </a:rPr>
            </a:br>
            <a:endParaRPr lang="en-US" sz="3100" dirty="0">
              <a:cs typeface="Arial" panose="020B0604020202020204" pitchFamily="34" charset="0"/>
            </a:endParaRPr>
          </a:p>
          <a:p>
            <a:pPr marL="228600" indent="-228600" algn="l">
              <a:buFont typeface="Arial" panose="020B0604020202020204" pitchFamily="34" charset="0"/>
              <a:buChar char="•"/>
            </a:pPr>
            <a:endParaRPr lang="en-US" sz="2800" dirty="0">
              <a:solidFill>
                <a:schemeClr val="accent2"/>
              </a:solidFill>
              <a:latin typeface="Arial" panose="020B0604020202020204" pitchFamily="34" charset="0"/>
              <a:cs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E27E4D2E-C5F3-38D7-B2CF-9363CBB28C9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02" t="26406" r="3901" b="4622"/>
          <a:stretch/>
        </p:blipFill>
        <p:spPr>
          <a:xfrm>
            <a:off x="6578321" y="1027906"/>
            <a:ext cx="4987332" cy="2214713"/>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E5E8DB8A-A54D-74A5-D1A4-36A820C248A6}"/>
                  </a:ext>
                </a:extLst>
              </p14:cNvPr>
              <p14:cNvContentPartPr/>
              <p14:nvPr/>
            </p14:nvContentPartPr>
            <p14:xfrm>
              <a:off x="6536963" y="1069643"/>
              <a:ext cx="1544400" cy="4320"/>
            </p14:xfrm>
          </p:contentPart>
        </mc:Choice>
        <mc:Fallback xmlns="">
          <p:pic>
            <p:nvPicPr>
              <p:cNvPr id="6" name="Ink 5">
                <a:extLst>
                  <a:ext uri="{FF2B5EF4-FFF2-40B4-BE49-F238E27FC236}">
                    <a16:creationId xmlns:a16="http://schemas.microsoft.com/office/drawing/2014/main" id="{E5E8DB8A-A54D-74A5-D1A4-36A820C248A6}"/>
                  </a:ext>
                </a:extLst>
              </p:cNvPr>
              <p:cNvPicPr/>
              <p:nvPr/>
            </p:nvPicPr>
            <p:blipFill>
              <a:blip r:embed="rId4"/>
              <a:stretch>
                <a:fillRect/>
              </a:stretch>
            </p:blipFill>
            <p:spPr>
              <a:xfrm>
                <a:off x="6473963" y="1006643"/>
                <a:ext cx="1670040" cy="129960"/>
              </a:xfrm>
              <a:prstGeom prst="rect">
                <a:avLst/>
              </a:prstGeom>
            </p:spPr>
          </p:pic>
        </mc:Fallback>
      </mc:AlternateContent>
      <p:pic>
        <p:nvPicPr>
          <p:cNvPr id="7" name="Picture 6">
            <a:extLst>
              <a:ext uri="{FF2B5EF4-FFF2-40B4-BE49-F238E27FC236}">
                <a16:creationId xmlns:a16="http://schemas.microsoft.com/office/drawing/2014/main" id="{106B193A-D52F-9B5F-EDA0-F345525B892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684" t="3601" r="1724" b="39101"/>
          <a:stretch/>
        </p:blipFill>
        <p:spPr>
          <a:xfrm>
            <a:off x="6390755" y="3328710"/>
            <a:ext cx="5081115" cy="2501384"/>
          </a:xfrm>
          <a:prstGeom prst="rect">
            <a:avLst/>
          </a:prstGeom>
        </p:spPr>
      </p:pic>
    </p:spTree>
    <p:extLst>
      <p:ext uri="{BB962C8B-B14F-4D97-AF65-F5344CB8AC3E}">
        <p14:creationId xmlns:p14="http://schemas.microsoft.com/office/powerpoint/2010/main" val="1562037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99D05-E23D-DB2A-70B7-38235C9E957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8E16BC3-3DB8-E3A4-9DB7-6528E9D7A7E0}"/>
              </a:ext>
            </a:extLst>
          </p:cNvPr>
          <p:cNvSpPr>
            <a:spLocks noGrp="1"/>
          </p:cNvSpPr>
          <p:nvPr>
            <p:ph idx="1"/>
          </p:nvPr>
        </p:nvSpPr>
        <p:spPr>
          <a:xfrm>
            <a:off x="838200" y="1825625"/>
            <a:ext cx="4909457" cy="4351338"/>
          </a:xfrm>
        </p:spPr>
        <p:txBody>
          <a:bodyPr/>
          <a:lstStyle/>
          <a:p>
            <a:pPr marL="228600" indent="-228600" algn="l">
              <a:buFont typeface="Arial" panose="020B0604020202020204" pitchFamily="34" charset="0"/>
              <a:buChar char="•"/>
            </a:pPr>
            <a:r>
              <a:rPr lang="en-US" sz="2200" dirty="0">
                <a:cs typeface="Arial" panose="020B0604020202020204" pitchFamily="34" charset="0"/>
              </a:rPr>
              <a:t>The MSP432P401R contains four </a:t>
            </a:r>
            <a:r>
              <a:rPr lang="en-US" sz="2200" dirty="0" err="1">
                <a:cs typeface="Arial" panose="020B0604020202020204" pitchFamily="34" charset="0"/>
              </a:rPr>
              <a:t>eUSCIs</a:t>
            </a:r>
            <a:r>
              <a:rPr lang="en-US" sz="2200" dirty="0">
                <a:cs typeface="Arial" panose="020B0604020202020204" pitchFamily="34" charset="0"/>
              </a:rPr>
              <a:t> that support I2C – eUSCI_B0, eUSCI_B1, eUSCI_B2 and eUSCI_B3.</a:t>
            </a:r>
          </a:p>
          <a:p>
            <a:pPr marL="228600" indent="-228600" algn="l">
              <a:buFont typeface="Arial" panose="020B0604020202020204" pitchFamily="34" charset="0"/>
              <a:buChar char="•"/>
            </a:pPr>
            <a:r>
              <a:rPr lang="en-US" sz="2200" dirty="0">
                <a:cs typeface="Arial" panose="020B0604020202020204" pitchFamily="34" charset="0"/>
              </a:rPr>
              <a:t>These four </a:t>
            </a:r>
            <a:r>
              <a:rPr lang="en-US" sz="2200" dirty="0" err="1">
                <a:cs typeface="Arial" panose="020B0604020202020204" pitchFamily="34" charset="0"/>
              </a:rPr>
              <a:t>eUSCI</a:t>
            </a:r>
            <a:r>
              <a:rPr lang="en-US" sz="2200" dirty="0">
                <a:cs typeface="Arial" panose="020B0604020202020204" pitchFamily="34" charset="0"/>
              </a:rPr>
              <a:t> peripherals are configurable to either support I2C or SPI.</a:t>
            </a:r>
          </a:p>
          <a:p>
            <a:r>
              <a:rPr lang="en-US" sz="2200" dirty="0">
                <a:cs typeface="Arial" panose="020B0604020202020204" pitchFamily="34" charset="0"/>
              </a:rPr>
              <a:t>The PxSEL1: PxSEL0 registers are used to select which serial peripheral drives the pins on the MSP432P401R MCU.</a:t>
            </a:r>
          </a:p>
          <a:p>
            <a:endParaRPr lang="en-US" dirty="0"/>
          </a:p>
        </p:txBody>
      </p:sp>
      <p:graphicFrame>
        <p:nvGraphicFramePr>
          <p:cNvPr id="6" name="Table 5">
            <a:extLst>
              <a:ext uri="{FF2B5EF4-FFF2-40B4-BE49-F238E27FC236}">
                <a16:creationId xmlns:a16="http://schemas.microsoft.com/office/drawing/2014/main" id="{CA0552A5-CC1D-01B0-6F2E-BA575D0C77E0}"/>
              </a:ext>
            </a:extLst>
          </p:cNvPr>
          <p:cNvGraphicFramePr>
            <a:graphicFrameLocks noGrp="1"/>
          </p:cNvGraphicFramePr>
          <p:nvPr>
            <p:extLst>
              <p:ext uri="{D42A27DB-BD31-4B8C-83A1-F6EECF244321}">
                <p14:modId xmlns:p14="http://schemas.microsoft.com/office/powerpoint/2010/main" val="318097955"/>
              </p:ext>
            </p:extLst>
          </p:nvPr>
        </p:nvGraphicFramePr>
        <p:xfrm>
          <a:off x="5667968" y="457835"/>
          <a:ext cx="6095600" cy="6067620"/>
        </p:xfrm>
        <a:graphic>
          <a:graphicData uri="http://schemas.openxmlformats.org/drawingml/2006/table">
            <a:tbl>
              <a:tblPr firstRow="1" bandRow="1">
                <a:tableStyleId>{5C22544A-7EE6-4342-B048-85BDC9FD1C3A}</a:tableStyleId>
              </a:tblPr>
              <a:tblGrid>
                <a:gridCol w="1523900">
                  <a:extLst>
                    <a:ext uri="{9D8B030D-6E8A-4147-A177-3AD203B41FA5}">
                      <a16:colId xmlns:a16="http://schemas.microsoft.com/office/drawing/2014/main" val="3632294396"/>
                    </a:ext>
                  </a:extLst>
                </a:gridCol>
                <a:gridCol w="1523900">
                  <a:extLst>
                    <a:ext uri="{9D8B030D-6E8A-4147-A177-3AD203B41FA5}">
                      <a16:colId xmlns:a16="http://schemas.microsoft.com/office/drawing/2014/main" val="3250458682"/>
                    </a:ext>
                  </a:extLst>
                </a:gridCol>
                <a:gridCol w="1523900">
                  <a:extLst>
                    <a:ext uri="{9D8B030D-6E8A-4147-A177-3AD203B41FA5}">
                      <a16:colId xmlns:a16="http://schemas.microsoft.com/office/drawing/2014/main" val="1580153901"/>
                    </a:ext>
                  </a:extLst>
                </a:gridCol>
                <a:gridCol w="1523900">
                  <a:extLst>
                    <a:ext uri="{9D8B030D-6E8A-4147-A177-3AD203B41FA5}">
                      <a16:colId xmlns:a16="http://schemas.microsoft.com/office/drawing/2014/main" val="913681019"/>
                    </a:ext>
                  </a:extLst>
                </a:gridCol>
              </a:tblGrid>
              <a:tr h="0">
                <a:tc>
                  <a:txBody>
                    <a:bodyPr/>
                    <a:lstStyle/>
                    <a:p>
                      <a:r>
                        <a:rPr lang="en-US" dirty="0" err="1"/>
                        <a:t>EUSCI_Bx</a:t>
                      </a:r>
                      <a:endParaRPr lang="en-US" dirty="0"/>
                    </a:p>
                  </a:txBody>
                  <a:tcPr/>
                </a:tc>
                <a:tc>
                  <a:txBody>
                    <a:bodyPr/>
                    <a:lstStyle/>
                    <a:p>
                      <a:r>
                        <a:rPr lang="en-US"/>
                        <a:t>PIN</a:t>
                      </a:r>
                    </a:p>
                  </a:txBody>
                  <a:tcPr/>
                </a:tc>
                <a:tc>
                  <a:txBody>
                    <a:bodyPr/>
                    <a:lstStyle/>
                    <a:p>
                      <a:r>
                        <a:rPr lang="en-US" dirty="0"/>
                        <a:t>I2C</a:t>
                      </a:r>
                    </a:p>
                  </a:txBody>
                  <a:tcPr/>
                </a:tc>
                <a:tc>
                  <a:txBody>
                    <a:bodyPr/>
                    <a:lstStyle/>
                    <a:p>
                      <a:r>
                        <a:rPr lang="en-US"/>
                        <a:t>P1SEL1:0 to select </a:t>
                      </a:r>
                      <a:r>
                        <a:rPr lang="en-US" err="1"/>
                        <a:t>eUSCI</a:t>
                      </a:r>
                      <a:endParaRPr lang="en-US"/>
                    </a:p>
                  </a:txBody>
                  <a:tcPr/>
                </a:tc>
                <a:extLst>
                  <a:ext uri="{0D108BD9-81ED-4DB2-BD59-A6C34878D82A}">
                    <a16:rowId xmlns:a16="http://schemas.microsoft.com/office/drawing/2014/main" val="634281266"/>
                  </a:ext>
                </a:extLst>
              </a:tr>
              <a:tr h="672660">
                <a:tc>
                  <a:txBody>
                    <a:bodyPr/>
                    <a:lstStyle/>
                    <a:p>
                      <a:r>
                        <a:rPr lang="en-US" dirty="0"/>
                        <a:t>EUSCI_B0</a:t>
                      </a:r>
                    </a:p>
                  </a:txBody>
                  <a:tcPr/>
                </a:tc>
                <a:tc>
                  <a:txBody>
                    <a:bodyPr/>
                    <a:lstStyle/>
                    <a:p>
                      <a:r>
                        <a:rPr lang="en-US" dirty="0"/>
                        <a:t>P1.6</a:t>
                      </a:r>
                    </a:p>
                  </a:txBody>
                  <a:tcPr/>
                </a:tc>
                <a:tc>
                  <a:txBody>
                    <a:bodyPr/>
                    <a:lstStyle/>
                    <a:p>
                      <a:r>
                        <a:rPr lang="en-US" dirty="0"/>
                        <a:t>SDA</a:t>
                      </a:r>
                    </a:p>
                  </a:txBody>
                  <a:tcPr/>
                </a:tc>
                <a:tc>
                  <a:txBody>
                    <a:bodyPr/>
                    <a:lstStyle/>
                    <a:p>
                      <a:r>
                        <a:rPr lang="en-US" dirty="0"/>
                        <a:t>P1SEL1.6=0</a:t>
                      </a:r>
                    </a:p>
                    <a:p>
                      <a:r>
                        <a:rPr lang="en-US" dirty="0"/>
                        <a:t>P1SEL0.6=1</a:t>
                      </a:r>
                    </a:p>
                  </a:txBody>
                  <a:tcPr/>
                </a:tc>
                <a:extLst>
                  <a:ext uri="{0D108BD9-81ED-4DB2-BD59-A6C34878D82A}">
                    <a16:rowId xmlns:a16="http://schemas.microsoft.com/office/drawing/2014/main" val="3514150774"/>
                  </a:ext>
                </a:extLst>
              </a:tr>
              <a:tr h="0">
                <a:tc>
                  <a:txBody>
                    <a:bodyPr/>
                    <a:lstStyle/>
                    <a:p>
                      <a:endParaRPr lang="en-US" dirty="0"/>
                    </a:p>
                  </a:txBody>
                  <a:tcPr/>
                </a:tc>
                <a:tc>
                  <a:txBody>
                    <a:bodyPr/>
                    <a:lstStyle/>
                    <a:p>
                      <a:r>
                        <a:rPr lang="en-US" dirty="0"/>
                        <a:t>P1.7</a:t>
                      </a:r>
                    </a:p>
                  </a:txBody>
                  <a:tcPr/>
                </a:tc>
                <a:tc>
                  <a:txBody>
                    <a:bodyPr/>
                    <a:lstStyle/>
                    <a:p>
                      <a:r>
                        <a:rPr lang="en-US" dirty="0"/>
                        <a:t>SCK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P1SEL1.7=0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P1SEL0.7=1</a:t>
                      </a:r>
                    </a:p>
                    <a:p>
                      <a:endParaRPr lang="en-US" dirty="0"/>
                    </a:p>
                  </a:txBody>
                  <a:tcPr/>
                </a:tc>
                <a:extLst>
                  <a:ext uri="{0D108BD9-81ED-4DB2-BD59-A6C34878D82A}">
                    <a16:rowId xmlns:a16="http://schemas.microsoft.com/office/drawing/2014/main" val="3639521192"/>
                  </a:ext>
                </a:extLst>
              </a:tr>
              <a:tr h="370840">
                <a:tc>
                  <a:txBody>
                    <a:bodyPr/>
                    <a:lstStyle/>
                    <a:p>
                      <a:r>
                        <a:rPr lang="en-US" dirty="0"/>
                        <a:t>EUSCI_B1</a:t>
                      </a:r>
                    </a:p>
                  </a:txBody>
                  <a:tcPr/>
                </a:tc>
                <a:tc>
                  <a:txBody>
                    <a:bodyPr/>
                    <a:lstStyle/>
                    <a:p>
                      <a:r>
                        <a:rPr lang="en-US" dirty="0"/>
                        <a:t>P6.4</a:t>
                      </a:r>
                    </a:p>
                  </a:txBody>
                  <a:tcPr/>
                </a:tc>
                <a:tc>
                  <a:txBody>
                    <a:bodyPr/>
                    <a:lstStyle/>
                    <a:p>
                      <a:r>
                        <a:rPr lang="en-US" dirty="0"/>
                        <a:t>SDA</a:t>
                      </a:r>
                    </a:p>
                  </a:txBody>
                  <a:tcPr/>
                </a:tc>
                <a:tc>
                  <a:txBody>
                    <a:bodyPr/>
                    <a:lstStyle/>
                    <a:p>
                      <a:r>
                        <a:rPr lang="en-US" dirty="0"/>
                        <a:t>P6SEL1.4=0</a:t>
                      </a:r>
                    </a:p>
                    <a:p>
                      <a:r>
                        <a:rPr lang="en-US" dirty="0"/>
                        <a:t>P6SEL0.4=1</a:t>
                      </a:r>
                    </a:p>
                  </a:txBody>
                  <a:tcPr/>
                </a:tc>
                <a:extLst>
                  <a:ext uri="{0D108BD9-81ED-4DB2-BD59-A6C34878D82A}">
                    <a16:rowId xmlns:a16="http://schemas.microsoft.com/office/drawing/2014/main" val="1361994798"/>
                  </a:ext>
                </a:extLst>
              </a:tr>
              <a:tr h="370840">
                <a:tc>
                  <a:txBody>
                    <a:bodyPr/>
                    <a:lstStyle/>
                    <a:p>
                      <a:endParaRPr lang="en-US" dirty="0"/>
                    </a:p>
                  </a:txBody>
                  <a:tcPr/>
                </a:tc>
                <a:tc>
                  <a:txBody>
                    <a:bodyPr/>
                    <a:lstStyle/>
                    <a:p>
                      <a:r>
                        <a:rPr lang="en-US" dirty="0"/>
                        <a:t>P6.5</a:t>
                      </a:r>
                    </a:p>
                  </a:txBody>
                  <a:tcPr/>
                </a:tc>
                <a:tc>
                  <a:txBody>
                    <a:bodyPr/>
                    <a:lstStyle/>
                    <a:p>
                      <a:r>
                        <a:rPr lang="en-US" dirty="0"/>
                        <a:t>SCK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P6SEL1.5=0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P6SEL0.5=1</a:t>
                      </a:r>
                    </a:p>
                  </a:txBody>
                  <a:tcPr/>
                </a:tc>
                <a:extLst>
                  <a:ext uri="{0D108BD9-81ED-4DB2-BD59-A6C34878D82A}">
                    <a16:rowId xmlns:a16="http://schemas.microsoft.com/office/drawing/2014/main" val="3498259956"/>
                  </a:ext>
                </a:extLst>
              </a:tr>
              <a:tr h="370840">
                <a:tc>
                  <a:txBody>
                    <a:bodyPr/>
                    <a:lstStyle/>
                    <a:p>
                      <a:r>
                        <a:rPr lang="en-US" dirty="0"/>
                        <a:t>EUSCI_B2</a:t>
                      </a:r>
                    </a:p>
                  </a:txBody>
                  <a:tcPr/>
                </a:tc>
                <a:tc>
                  <a:txBody>
                    <a:bodyPr/>
                    <a:lstStyle/>
                    <a:p>
                      <a:r>
                        <a:rPr lang="en-US" dirty="0"/>
                        <a:t>P3.6</a:t>
                      </a:r>
                    </a:p>
                  </a:txBody>
                  <a:tcPr/>
                </a:tc>
                <a:tc>
                  <a:txBody>
                    <a:bodyPr/>
                    <a:lstStyle/>
                    <a:p>
                      <a:r>
                        <a:rPr lang="en-US" dirty="0"/>
                        <a:t>SDA</a:t>
                      </a:r>
                    </a:p>
                  </a:txBody>
                  <a:tcPr/>
                </a:tc>
                <a:tc>
                  <a:txBody>
                    <a:bodyPr/>
                    <a:lstStyle/>
                    <a:p>
                      <a:r>
                        <a:rPr lang="en-US" dirty="0"/>
                        <a:t>P3SEL1.6=0</a:t>
                      </a:r>
                    </a:p>
                    <a:p>
                      <a:r>
                        <a:rPr lang="en-US" dirty="0"/>
                        <a:t>P3SEL0.6=1</a:t>
                      </a:r>
                    </a:p>
                  </a:txBody>
                  <a:tcPr/>
                </a:tc>
                <a:extLst>
                  <a:ext uri="{0D108BD9-81ED-4DB2-BD59-A6C34878D82A}">
                    <a16:rowId xmlns:a16="http://schemas.microsoft.com/office/drawing/2014/main" val="2549135722"/>
                  </a:ext>
                </a:extLst>
              </a:tr>
              <a:tr h="370840">
                <a:tc>
                  <a:txBody>
                    <a:bodyPr/>
                    <a:lstStyle/>
                    <a:p>
                      <a:endParaRPr lang="en-US" dirty="0"/>
                    </a:p>
                  </a:txBody>
                  <a:tcPr/>
                </a:tc>
                <a:tc>
                  <a:txBody>
                    <a:bodyPr/>
                    <a:lstStyle/>
                    <a:p>
                      <a:r>
                        <a:rPr lang="en-US" dirty="0"/>
                        <a:t>P3.7</a:t>
                      </a:r>
                    </a:p>
                  </a:txBody>
                  <a:tcPr/>
                </a:tc>
                <a:tc>
                  <a:txBody>
                    <a:bodyPr/>
                    <a:lstStyle/>
                    <a:p>
                      <a:r>
                        <a:rPr lang="en-US" dirty="0"/>
                        <a:t>SCK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P3SEL1.7=0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P3SEL0.7=1</a:t>
                      </a:r>
                    </a:p>
                  </a:txBody>
                  <a:tcPr/>
                </a:tc>
                <a:extLst>
                  <a:ext uri="{0D108BD9-81ED-4DB2-BD59-A6C34878D82A}">
                    <a16:rowId xmlns:a16="http://schemas.microsoft.com/office/drawing/2014/main" val="3357068038"/>
                  </a:ext>
                </a:extLst>
              </a:tr>
              <a:tr h="370840">
                <a:tc>
                  <a:txBody>
                    <a:bodyPr/>
                    <a:lstStyle/>
                    <a:p>
                      <a:r>
                        <a:rPr lang="en-US" dirty="0"/>
                        <a:t>EUSCI_B3</a:t>
                      </a:r>
                    </a:p>
                  </a:txBody>
                  <a:tcPr/>
                </a:tc>
                <a:tc>
                  <a:txBody>
                    <a:bodyPr/>
                    <a:lstStyle/>
                    <a:p>
                      <a:r>
                        <a:rPr lang="en-US" dirty="0"/>
                        <a:t>P10.2</a:t>
                      </a:r>
                    </a:p>
                  </a:txBody>
                  <a:tcPr/>
                </a:tc>
                <a:tc>
                  <a:txBody>
                    <a:bodyPr/>
                    <a:lstStyle/>
                    <a:p>
                      <a:r>
                        <a:rPr lang="en-US" dirty="0"/>
                        <a:t>SDA</a:t>
                      </a:r>
                    </a:p>
                  </a:txBody>
                  <a:tcPr/>
                </a:tc>
                <a:tc>
                  <a:txBody>
                    <a:bodyPr/>
                    <a:lstStyle/>
                    <a:p>
                      <a:r>
                        <a:rPr lang="en-US" dirty="0"/>
                        <a:t>P10SEL1.2=0</a:t>
                      </a:r>
                    </a:p>
                    <a:p>
                      <a:r>
                        <a:rPr lang="en-US" dirty="0"/>
                        <a:t>P10SEL0.2=1</a:t>
                      </a:r>
                    </a:p>
                  </a:txBody>
                  <a:tcPr/>
                </a:tc>
                <a:extLst>
                  <a:ext uri="{0D108BD9-81ED-4DB2-BD59-A6C34878D82A}">
                    <a16:rowId xmlns:a16="http://schemas.microsoft.com/office/drawing/2014/main" val="1805258636"/>
                  </a:ext>
                </a:extLst>
              </a:tr>
              <a:tr h="370840">
                <a:tc>
                  <a:txBody>
                    <a:bodyPr/>
                    <a:lstStyle/>
                    <a:p>
                      <a:endParaRPr lang="en-US" dirty="0"/>
                    </a:p>
                  </a:txBody>
                  <a:tcPr/>
                </a:tc>
                <a:tc>
                  <a:txBody>
                    <a:bodyPr/>
                    <a:lstStyle/>
                    <a:p>
                      <a:r>
                        <a:rPr lang="en-US" dirty="0"/>
                        <a:t>P10.3</a:t>
                      </a:r>
                    </a:p>
                  </a:txBody>
                  <a:tcPr/>
                </a:tc>
                <a:tc>
                  <a:txBody>
                    <a:bodyPr/>
                    <a:lstStyle/>
                    <a:p>
                      <a:r>
                        <a:rPr lang="en-US" dirty="0"/>
                        <a:t>SCK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P10SEL1.3=0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P10SEL0.3=1</a:t>
                      </a:r>
                    </a:p>
                  </a:txBody>
                  <a:tcPr/>
                </a:tc>
                <a:extLst>
                  <a:ext uri="{0D108BD9-81ED-4DB2-BD59-A6C34878D82A}">
                    <a16:rowId xmlns:a16="http://schemas.microsoft.com/office/drawing/2014/main" val="74935667"/>
                  </a:ext>
                </a:extLst>
              </a:tr>
            </a:tbl>
          </a:graphicData>
        </a:graphic>
      </p:graphicFrame>
    </p:spTree>
    <p:extLst>
      <p:ext uri="{BB962C8B-B14F-4D97-AF65-F5344CB8AC3E}">
        <p14:creationId xmlns:p14="http://schemas.microsoft.com/office/powerpoint/2010/main" val="2650294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B1C92-3427-B5F5-6A2D-A503A785292B}"/>
              </a:ext>
            </a:extLst>
          </p:cNvPr>
          <p:cNvSpPr>
            <a:spLocks noGrp="1"/>
          </p:cNvSpPr>
          <p:nvPr>
            <p:ph type="title"/>
          </p:nvPr>
        </p:nvSpPr>
        <p:spPr/>
        <p:txBody>
          <a:bodyPr/>
          <a:lstStyle/>
          <a:p>
            <a:r>
              <a:rPr lang="en-US" dirty="0"/>
              <a:t>I2C Configuration</a:t>
            </a:r>
          </a:p>
        </p:txBody>
      </p:sp>
      <p:sp>
        <p:nvSpPr>
          <p:cNvPr id="3" name="Content Placeholder 2">
            <a:extLst>
              <a:ext uri="{FF2B5EF4-FFF2-40B4-BE49-F238E27FC236}">
                <a16:creationId xmlns:a16="http://schemas.microsoft.com/office/drawing/2014/main" id="{AAEE1B5C-3AFE-4E77-7195-F44A5848E086}"/>
              </a:ext>
            </a:extLst>
          </p:cNvPr>
          <p:cNvSpPr>
            <a:spLocks noGrp="1"/>
          </p:cNvSpPr>
          <p:nvPr>
            <p:ph idx="1"/>
          </p:nvPr>
        </p:nvSpPr>
        <p:spPr>
          <a:xfrm>
            <a:off x="838200" y="1825625"/>
            <a:ext cx="5257800" cy="4351338"/>
          </a:xfrm>
        </p:spPr>
        <p:txBody>
          <a:bodyPr/>
          <a:lstStyle/>
          <a:p>
            <a:r>
              <a:rPr lang="en-US" sz="2200" dirty="0">
                <a:cs typeface="Arial" panose="020B0604020202020204" pitchFamily="34" charset="0"/>
              </a:rPr>
              <a:t>The I2C system contains a variety of configuration registers that are used to trigger events, indicate when certain conditions have occurred, and hold various information such as the slave address and the data sent or received.</a:t>
            </a:r>
          </a:p>
          <a:p>
            <a:endParaRPr lang="en-US" dirty="0"/>
          </a:p>
        </p:txBody>
      </p:sp>
      <p:pic>
        <p:nvPicPr>
          <p:cNvPr id="4" name="Picture 3" descr="A screenshot of a cell phone&#10;&#10;Description automatically generated">
            <a:extLst>
              <a:ext uri="{FF2B5EF4-FFF2-40B4-BE49-F238E27FC236}">
                <a16:creationId xmlns:a16="http://schemas.microsoft.com/office/drawing/2014/main" id="{8F608157-E7F0-E71A-E067-1725C9036FD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395" t="1984" r="1942" b="2924"/>
          <a:stretch/>
        </p:blipFill>
        <p:spPr>
          <a:xfrm>
            <a:off x="6960273" y="1245476"/>
            <a:ext cx="4393527" cy="5319774"/>
          </a:xfrm>
          <a:prstGeom prst="rect">
            <a:avLst/>
          </a:prstGeom>
        </p:spPr>
      </p:pic>
    </p:spTree>
    <p:extLst>
      <p:ext uri="{BB962C8B-B14F-4D97-AF65-F5344CB8AC3E}">
        <p14:creationId xmlns:p14="http://schemas.microsoft.com/office/powerpoint/2010/main" val="3726382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B2C2D-857F-4AEE-7FB5-CEFB26394845}"/>
              </a:ext>
            </a:extLst>
          </p:cNvPr>
          <p:cNvSpPr>
            <a:spLocks noGrp="1"/>
          </p:cNvSpPr>
          <p:nvPr>
            <p:ph type="title"/>
          </p:nvPr>
        </p:nvSpPr>
        <p:spPr>
          <a:xfrm>
            <a:off x="838200" y="0"/>
            <a:ext cx="10515600" cy="1325563"/>
          </a:xfrm>
        </p:spPr>
        <p:txBody>
          <a:bodyPr/>
          <a:lstStyle/>
          <a:p>
            <a:r>
              <a:rPr lang="en-US" dirty="0"/>
              <a:t>Configuration registers for I2C</a:t>
            </a:r>
          </a:p>
        </p:txBody>
      </p:sp>
      <p:sp>
        <p:nvSpPr>
          <p:cNvPr id="3" name="Content Placeholder 2">
            <a:extLst>
              <a:ext uri="{FF2B5EF4-FFF2-40B4-BE49-F238E27FC236}">
                <a16:creationId xmlns:a16="http://schemas.microsoft.com/office/drawing/2014/main" id="{A6DD3881-6F9A-C984-0819-47058AF3F17C}"/>
              </a:ext>
            </a:extLst>
          </p:cNvPr>
          <p:cNvSpPr>
            <a:spLocks noGrp="1"/>
          </p:cNvSpPr>
          <p:nvPr>
            <p:ph idx="1"/>
          </p:nvPr>
        </p:nvSpPr>
        <p:spPr>
          <a:xfrm>
            <a:off x="838200" y="1127207"/>
            <a:ext cx="10515600" cy="5252572"/>
          </a:xfrm>
        </p:spPr>
        <p:txBody>
          <a:bodyPr>
            <a:normAutofit fontScale="47500" lnSpcReduction="20000"/>
          </a:bodyPr>
          <a:lstStyle/>
          <a:p>
            <a:r>
              <a:rPr lang="en-US" sz="2800" dirty="0">
                <a:solidFill>
                  <a:schemeClr val="accent2">
                    <a:lumMod val="50000"/>
                  </a:schemeClr>
                </a:solidFill>
              </a:rPr>
              <a:t> </a:t>
            </a:r>
            <a:r>
              <a:rPr lang="en-US" sz="3500" i="1" dirty="0" err="1">
                <a:solidFill>
                  <a:schemeClr val="accent2">
                    <a:lumMod val="50000"/>
                  </a:schemeClr>
                </a:solidFill>
              </a:rPr>
              <a:t>eUSCI_Bx</a:t>
            </a:r>
            <a:r>
              <a:rPr lang="en-US" sz="3500" i="1" dirty="0">
                <a:solidFill>
                  <a:schemeClr val="accent2">
                    <a:lumMod val="50000"/>
                  </a:schemeClr>
                </a:solidFill>
              </a:rPr>
              <a:t> Control Word 0 </a:t>
            </a:r>
            <a:r>
              <a:rPr lang="en-US" sz="3500" dirty="0">
                <a:solidFill>
                  <a:schemeClr val="accent2">
                    <a:lumMod val="50000"/>
                  </a:schemeClr>
                </a:solidFill>
              </a:rPr>
              <a:t>(UCBxCTLW0) – has different bit fields when in I2C mode.</a:t>
            </a:r>
          </a:p>
          <a:p>
            <a:r>
              <a:rPr lang="en-US" sz="3500" dirty="0">
                <a:solidFill>
                  <a:schemeClr val="accent2">
                    <a:lumMod val="50000"/>
                  </a:schemeClr>
                </a:solidFill>
              </a:rPr>
              <a:t> </a:t>
            </a:r>
            <a:r>
              <a:rPr lang="en-US" sz="3500" i="1" dirty="0" err="1">
                <a:solidFill>
                  <a:schemeClr val="accent2">
                    <a:lumMod val="50000"/>
                  </a:schemeClr>
                </a:solidFill>
              </a:rPr>
              <a:t>eUSCI_Bx</a:t>
            </a:r>
            <a:r>
              <a:rPr lang="en-US" sz="3500" i="1" dirty="0">
                <a:solidFill>
                  <a:schemeClr val="accent2">
                    <a:lumMod val="50000"/>
                  </a:schemeClr>
                </a:solidFill>
              </a:rPr>
              <a:t> Control Word 1 </a:t>
            </a:r>
            <a:r>
              <a:rPr lang="en-US" sz="3500" dirty="0">
                <a:solidFill>
                  <a:schemeClr val="accent2">
                    <a:lumMod val="50000"/>
                  </a:schemeClr>
                </a:solidFill>
              </a:rPr>
              <a:t>(UCBxCTLW0) – has different bit fields when in I2C mode.</a:t>
            </a:r>
          </a:p>
          <a:p>
            <a:r>
              <a:rPr lang="en-US" sz="3500" dirty="0">
                <a:solidFill>
                  <a:schemeClr val="accent2">
                    <a:lumMod val="50000"/>
                  </a:schemeClr>
                </a:solidFill>
              </a:rPr>
              <a:t> </a:t>
            </a:r>
            <a:r>
              <a:rPr lang="en-US" sz="3500" i="1" dirty="0" err="1">
                <a:solidFill>
                  <a:schemeClr val="accent2">
                    <a:lumMod val="50000"/>
                  </a:schemeClr>
                </a:solidFill>
              </a:rPr>
              <a:t>eUSCI_Bx</a:t>
            </a:r>
            <a:r>
              <a:rPr lang="en-US" sz="3500" i="1" dirty="0">
                <a:solidFill>
                  <a:schemeClr val="accent2">
                    <a:lumMod val="50000"/>
                  </a:schemeClr>
                </a:solidFill>
              </a:rPr>
              <a:t> Bit Rate Control Word </a:t>
            </a:r>
            <a:r>
              <a:rPr lang="en-US" sz="3500" dirty="0">
                <a:solidFill>
                  <a:schemeClr val="accent2">
                    <a:lumMod val="50000"/>
                  </a:schemeClr>
                </a:solidFill>
              </a:rPr>
              <a:t>(</a:t>
            </a:r>
            <a:r>
              <a:rPr lang="en-US" sz="3500" dirty="0" err="1">
                <a:solidFill>
                  <a:schemeClr val="accent2">
                    <a:lumMod val="50000"/>
                  </a:schemeClr>
                </a:solidFill>
              </a:rPr>
              <a:t>UCBxBRW</a:t>
            </a:r>
            <a:r>
              <a:rPr lang="en-US" sz="3500" dirty="0">
                <a:solidFill>
                  <a:schemeClr val="accent2">
                    <a:lumMod val="50000"/>
                  </a:schemeClr>
                </a:solidFill>
              </a:rPr>
              <a:t>) – same function as in SPI mode.</a:t>
            </a:r>
          </a:p>
          <a:p>
            <a:r>
              <a:rPr lang="en-US" sz="3500" dirty="0">
                <a:solidFill>
                  <a:schemeClr val="accent2">
                    <a:lumMod val="50000"/>
                  </a:schemeClr>
                </a:solidFill>
              </a:rPr>
              <a:t> </a:t>
            </a:r>
            <a:r>
              <a:rPr lang="en-US" sz="3500" i="1" dirty="0" err="1">
                <a:solidFill>
                  <a:schemeClr val="accent2">
                    <a:lumMod val="50000"/>
                  </a:schemeClr>
                </a:solidFill>
              </a:rPr>
              <a:t>eUSCI_Bx</a:t>
            </a:r>
            <a:r>
              <a:rPr lang="en-US" sz="3500" i="1" dirty="0">
                <a:solidFill>
                  <a:schemeClr val="accent2">
                    <a:lumMod val="50000"/>
                  </a:schemeClr>
                </a:solidFill>
              </a:rPr>
              <a:t> Status </a:t>
            </a:r>
            <a:r>
              <a:rPr lang="en-US" sz="3500" dirty="0">
                <a:solidFill>
                  <a:schemeClr val="accent2">
                    <a:lumMod val="50000"/>
                  </a:schemeClr>
                </a:solidFill>
              </a:rPr>
              <a:t>(</a:t>
            </a:r>
            <a:r>
              <a:rPr lang="en-US" sz="3500" dirty="0" err="1">
                <a:solidFill>
                  <a:schemeClr val="accent2">
                    <a:lumMod val="50000"/>
                  </a:schemeClr>
                </a:solidFill>
              </a:rPr>
              <a:t>UCBxSTATW</a:t>
            </a:r>
            <a:r>
              <a:rPr lang="en-US" sz="3500" dirty="0">
                <a:solidFill>
                  <a:schemeClr val="accent2">
                    <a:lumMod val="50000"/>
                  </a:schemeClr>
                </a:solidFill>
              </a:rPr>
              <a:t>) – has different bit fields when in I2C mode.</a:t>
            </a:r>
          </a:p>
          <a:p>
            <a:r>
              <a:rPr lang="en-US" sz="3500" dirty="0">
                <a:solidFill>
                  <a:schemeClr val="accent2">
                    <a:lumMod val="50000"/>
                  </a:schemeClr>
                </a:solidFill>
              </a:rPr>
              <a:t> </a:t>
            </a:r>
            <a:r>
              <a:rPr lang="en-US" sz="3500" i="1" dirty="0" err="1">
                <a:solidFill>
                  <a:schemeClr val="accent2">
                    <a:lumMod val="50000"/>
                  </a:schemeClr>
                </a:solidFill>
              </a:rPr>
              <a:t>eUSCI_Bx</a:t>
            </a:r>
            <a:r>
              <a:rPr lang="en-US" sz="3500" i="1" dirty="0">
                <a:solidFill>
                  <a:schemeClr val="accent2">
                    <a:lumMod val="50000"/>
                  </a:schemeClr>
                </a:solidFill>
              </a:rPr>
              <a:t> Byte Counter Threshold </a:t>
            </a:r>
            <a:r>
              <a:rPr lang="en-US" sz="3500" dirty="0">
                <a:solidFill>
                  <a:schemeClr val="accent2">
                    <a:lumMod val="50000"/>
                  </a:schemeClr>
                </a:solidFill>
              </a:rPr>
              <a:t>(</a:t>
            </a:r>
            <a:r>
              <a:rPr lang="en-US" sz="3500" dirty="0" err="1">
                <a:solidFill>
                  <a:schemeClr val="accent2">
                    <a:lumMod val="50000"/>
                  </a:schemeClr>
                </a:solidFill>
              </a:rPr>
              <a:t>UCBxTBCNT</a:t>
            </a:r>
            <a:r>
              <a:rPr lang="en-US" sz="3500" dirty="0">
                <a:solidFill>
                  <a:schemeClr val="accent2">
                    <a:lumMod val="50000"/>
                  </a:schemeClr>
                </a:solidFill>
              </a:rPr>
              <a:t>)</a:t>
            </a:r>
          </a:p>
          <a:p>
            <a:r>
              <a:rPr lang="en-US" sz="3500" dirty="0">
                <a:solidFill>
                  <a:schemeClr val="accent2">
                    <a:lumMod val="50000"/>
                  </a:schemeClr>
                </a:solidFill>
              </a:rPr>
              <a:t> </a:t>
            </a:r>
            <a:r>
              <a:rPr lang="en-US" sz="3500" i="1" dirty="0" err="1">
                <a:solidFill>
                  <a:schemeClr val="accent2">
                    <a:lumMod val="50000"/>
                  </a:schemeClr>
                </a:solidFill>
              </a:rPr>
              <a:t>eUSCI_Bx</a:t>
            </a:r>
            <a:r>
              <a:rPr lang="en-US" sz="3500" i="1" dirty="0">
                <a:solidFill>
                  <a:schemeClr val="accent2">
                    <a:lumMod val="50000"/>
                  </a:schemeClr>
                </a:solidFill>
              </a:rPr>
              <a:t> Receive Buffer </a:t>
            </a:r>
            <a:r>
              <a:rPr lang="en-US" sz="3500" dirty="0">
                <a:solidFill>
                  <a:schemeClr val="accent2">
                    <a:lumMod val="50000"/>
                  </a:schemeClr>
                </a:solidFill>
              </a:rPr>
              <a:t>(</a:t>
            </a:r>
            <a:r>
              <a:rPr lang="en-US" sz="3500" dirty="0" err="1">
                <a:solidFill>
                  <a:schemeClr val="accent2">
                    <a:lumMod val="50000"/>
                  </a:schemeClr>
                </a:solidFill>
              </a:rPr>
              <a:t>UCBxRXBUF</a:t>
            </a:r>
            <a:r>
              <a:rPr lang="en-US" sz="3500" dirty="0">
                <a:solidFill>
                  <a:schemeClr val="accent2">
                    <a:lumMod val="50000"/>
                  </a:schemeClr>
                </a:solidFill>
              </a:rPr>
              <a:t>) – same function as in SPI mode.</a:t>
            </a:r>
          </a:p>
          <a:p>
            <a:r>
              <a:rPr lang="en-US" sz="3500" dirty="0">
                <a:solidFill>
                  <a:schemeClr val="accent2">
                    <a:lumMod val="50000"/>
                  </a:schemeClr>
                </a:solidFill>
              </a:rPr>
              <a:t> </a:t>
            </a:r>
            <a:r>
              <a:rPr lang="en-US" sz="3500" i="1" dirty="0" err="1">
                <a:solidFill>
                  <a:schemeClr val="accent2">
                    <a:lumMod val="50000"/>
                  </a:schemeClr>
                </a:solidFill>
              </a:rPr>
              <a:t>eUSCI_Bx</a:t>
            </a:r>
            <a:r>
              <a:rPr lang="en-US" sz="3500" i="1" dirty="0">
                <a:solidFill>
                  <a:schemeClr val="accent2">
                    <a:lumMod val="50000"/>
                  </a:schemeClr>
                </a:solidFill>
              </a:rPr>
              <a:t> Transmit Buffer </a:t>
            </a:r>
            <a:r>
              <a:rPr lang="en-US" sz="3500" dirty="0">
                <a:solidFill>
                  <a:schemeClr val="accent2">
                    <a:lumMod val="50000"/>
                  </a:schemeClr>
                </a:solidFill>
              </a:rPr>
              <a:t>(</a:t>
            </a:r>
            <a:r>
              <a:rPr lang="en-US" sz="3500" dirty="0" err="1">
                <a:solidFill>
                  <a:schemeClr val="accent2">
                    <a:lumMod val="50000"/>
                  </a:schemeClr>
                </a:solidFill>
              </a:rPr>
              <a:t>UCBxTXBUF</a:t>
            </a:r>
            <a:r>
              <a:rPr lang="en-US" sz="3500" dirty="0">
                <a:solidFill>
                  <a:schemeClr val="accent2">
                    <a:lumMod val="50000"/>
                  </a:schemeClr>
                </a:solidFill>
              </a:rPr>
              <a:t>) – same function as in SPI mode.</a:t>
            </a:r>
          </a:p>
          <a:p>
            <a:r>
              <a:rPr lang="en-US" sz="3500" i="1" dirty="0">
                <a:solidFill>
                  <a:schemeClr val="accent2">
                    <a:lumMod val="50000"/>
                  </a:schemeClr>
                </a:solidFill>
              </a:rPr>
              <a:t> </a:t>
            </a:r>
            <a:r>
              <a:rPr lang="en-US" sz="3500" i="1" dirty="0" err="1">
                <a:solidFill>
                  <a:schemeClr val="accent2">
                    <a:lumMod val="50000"/>
                  </a:schemeClr>
                </a:solidFill>
              </a:rPr>
              <a:t>eUSCI_Bx</a:t>
            </a:r>
            <a:r>
              <a:rPr lang="en-US" sz="3500" i="1" dirty="0">
                <a:solidFill>
                  <a:schemeClr val="accent2">
                    <a:lumMod val="50000"/>
                  </a:schemeClr>
                </a:solidFill>
              </a:rPr>
              <a:t> I2C Own Address 0 </a:t>
            </a:r>
            <a:r>
              <a:rPr lang="en-US" sz="3500" dirty="0">
                <a:solidFill>
                  <a:schemeClr val="accent2">
                    <a:lumMod val="50000"/>
                  </a:schemeClr>
                </a:solidFill>
              </a:rPr>
              <a:t>(UCBxI2COA0)</a:t>
            </a:r>
          </a:p>
          <a:p>
            <a:r>
              <a:rPr lang="en-US" sz="3500" dirty="0">
                <a:solidFill>
                  <a:schemeClr val="accent2">
                    <a:lumMod val="50000"/>
                  </a:schemeClr>
                </a:solidFill>
              </a:rPr>
              <a:t> </a:t>
            </a:r>
            <a:r>
              <a:rPr lang="en-US" sz="3500" i="1" dirty="0" err="1">
                <a:solidFill>
                  <a:schemeClr val="accent2">
                    <a:lumMod val="50000"/>
                  </a:schemeClr>
                </a:solidFill>
              </a:rPr>
              <a:t>eUSCI_Bx</a:t>
            </a:r>
            <a:r>
              <a:rPr lang="en-US" sz="3500" i="1" dirty="0">
                <a:solidFill>
                  <a:schemeClr val="accent2">
                    <a:lumMod val="50000"/>
                  </a:schemeClr>
                </a:solidFill>
              </a:rPr>
              <a:t> I2C Own Address 1 </a:t>
            </a:r>
            <a:r>
              <a:rPr lang="en-US" sz="3500" dirty="0">
                <a:solidFill>
                  <a:schemeClr val="accent2">
                    <a:lumMod val="50000"/>
                  </a:schemeClr>
                </a:solidFill>
              </a:rPr>
              <a:t>(UCBxI2COA1)</a:t>
            </a:r>
          </a:p>
          <a:p>
            <a:r>
              <a:rPr lang="en-US" sz="3500" dirty="0">
                <a:solidFill>
                  <a:schemeClr val="accent2">
                    <a:lumMod val="50000"/>
                  </a:schemeClr>
                </a:solidFill>
              </a:rPr>
              <a:t> </a:t>
            </a:r>
            <a:r>
              <a:rPr lang="en-US" sz="3500" i="1" dirty="0" err="1">
                <a:solidFill>
                  <a:schemeClr val="accent2">
                    <a:lumMod val="50000"/>
                  </a:schemeClr>
                </a:solidFill>
              </a:rPr>
              <a:t>eUSCI_Bx</a:t>
            </a:r>
            <a:r>
              <a:rPr lang="en-US" sz="3500" i="1" dirty="0">
                <a:solidFill>
                  <a:schemeClr val="accent2">
                    <a:lumMod val="50000"/>
                  </a:schemeClr>
                </a:solidFill>
              </a:rPr>
              <a:t> I2C Own Address 2 </a:t>
            </a:r>
            <a:r>
              <a:rPr lang="en-US" sz="3500" dirty="0">
                <a:solidFill>
                  <a:schemeClr val="accent2">
                    <a:lumMod val="50000"/>
                  </a:schemeClr>
                </a:solidFill>
              </a:rPr>
              <a:t>(UCBxI2COA2)</a:t>
            </a:r>
          </a:p>
          <a:p>
            <a:r>
              <a:rPr lang="en-US" sz="3500" dirty="0">
                <a:solidFill>
                  <a:schemeClr val="accent2">
                    <a:lumMod val="50000"/>
                  </a:schemeClr>
                </a:solidFill>
              </a:rPr>
              <a:t> </a:t>
            </a:r>
            <a:r>
              <a:rPr lang="en-US" sz="3500" i="1" dirty="0" err="1">
                <a:solidFill>
                  <a:schemeClr val="accent2">
                    <a:lumMod val="50000"/>
                  </a:schemeClr>
                </a:solidFill>
              </a:rPr>
              <a:t>eUSCI_Bx</a:t>
            </a:r>
            <a:r>
              <a:rPr lang="en-US" sz="3500" i="1" dirty="0">
                <a:solidFill>
                  <a:schemeClr val="accent2">
                    <a:lumMod val="50000"/>
                  </a:schemeClr>
                </a:solidFill>
              </a:rPr>
              <a:t> I2C Own Address 3 </a:t>
            </a:r>
            <a:r>
              <a:rPr lang="en-US" sz="3500" dirty="0">
                <a:solidFill>
                  <a:schemeClr val="accent2">
                    <a:lumMod val="50000"/>
                  </a:schemeClr>
                </a:solidFill>
              </a:rPr>
              <a:t>(UCBxI2COA3)</a:t>
            </a:r>
          </a:p>
          <a:p>
            <a:r>
              <a:rPr lang="en-US" sz="3500" dirty="0">
                <a:solidFill>
                  <a:schemeClr val="accent2">
                    <a:lumMod val="50000"/>
                  </a:schemeClr>
                </a:solidFill>
              </a:rPr>
              <a:t> </a:t>
            </a:r>
            <a:r>
              <a:rPr lang="en-US" sz="3500" i="1" dirty="0" err="1">
                <a:solidFill>
                  <a:schemeClr val="accent2">
                    <a:lumMod val="50000"/>
                  </a:schemeClr>
                </a:solidFill>
              </a:rPr>
              <a:t>eUSCI_Bx</a:t>
            </a:r>
            <a:r>
              <a:rPr lang="en-US" sz="3500" i="1" dirty="0">
                <a:solidFill>
                  <a:schemeClr val="accent2">
                    <a:lumMod val="50000"/>
                  </a:schemeClr>
                </a:solidFill>
              </a:rPr>
              <a:t> Received Address </a:t>
            </a:r>
            <a:r>
              <a:rPr lang="en-US" sz="3500" dirty="0">
                <a:solidFill>
                  <a:schemeClr val="accent2">
                    <a:lumMod val="50000"/>
                  </a:schemeClr>
                </a:solidFill>
              </a:rPr>
              <a:t>(</a:t>
            </a:r>
            <a:r>
              <a:rPr lang="en-US" sz="3500" dirty="0" err="1">
                <a:solidFill>
                  <a:schemeClr val="accent2">
                    <a:lumMod val="50000"/>
                  </a:schemeClr>
                </a:solidFill>
              </a:rPr>
              <a:t>UCBxADDRX</a:t>
            </a:r>
            <a:r>
              <a:rPr lang="en-US" sz="3500" dirty="0">
                <a:solidFill>
                  <a:schemeClr val="accent2">
                    <a:lumMod val="50000"/>
                  </a:schemeClr>
                </a:solidFill>
              </a:rPr>
              <a:t>)</a:t>
            </a:r>
          </a:p>
          <a:p>
            <a:r>
              <a:rPr lang="en-US" sz="3500" dirty="0">
                <a:solidFill>
                  <a:schemeClr val="accent2">
                    <a:lumMod val="50000"/>
                  </a:schemeClr>
                </a:solidFill>
              </a:rPr>
              <a:t> </a:t>
            </a:r>
            <a:r>
              <a:rPr lang="en-US" sz="3500" i="1" dirty="0" err="1">
                <a:solidFill>
                  <a:schemeClr val="accent2">
                    <a:lumMod val="50000"/>
                  </a:schemeClr>
                </a:solidFill>
              </a:rPr>
              <a:t>eUSCI_Bx</a:t>
            </a:r>
            <a:r>
              <a:rPr lang="en-US" sz="3500" i="1" dirty="0">
                <a:solidFill>
                  <a:schemeClr val="accent2">
                    <a:lumMod val="50000"/>
                  </a:schemeClr>
                </a:solidFill>
              </a:rPr>
              <a:t> Address Mask </a:t>
            </a:r>
            <a:r>
              <a:rPr lang="en-US" sz="3500" dirty="0">
                <a:solidFill>
                  <a:schemeClr val="accent2">
                    <a:lumMod val="50000"/>
                  </a:schemeClr>
                </a:solidFill>
              </a:rPr>
              <a:t>(</a:t>
            </a:r>
            <a:r>
              <a:rPr lang="en-US" sz="3500" dirty="0" err="1">
                <a:solidFill>
                  <a:schemeClr val="accent2">
                    <a:lumMod val="50000"/>
                  </a:schemeClr>
                </a:solidFill>
              </a:rPr>
              <a:t>UCBxADDMASK</a:t>
            </a:r>
            <a:r>
              <a:rPr lang="en-US" sz="3500" dirty="0">
                <a:solidFill>
                  <a:schemeClr val="accent2">
                    <a:lumMod val="50000"/>
                  </a:schemeClr>
                </a:solidFill>
              </a:rPr>
              <a:t>)</a:t>
            </a:r>
          </a:p>
          <a:p>
            <a:r>
              <a:rPr lang="en-US" sz="3500" dirty="0">
                <a:solidFill>
                  <a:schemeClr val="accent2">
                    <a:lumMod val="50000"/>
                  </a:schemeClr>
                </a:solidFill>
              </a:rPr>
              <a:t> </a:t>
            </a:r>
            <a:r>
              <a:rPr lang="en-US" sz="3500" i="1" dirty="0" err="1">
                <a:solidFill>
                  <a:schemeClr val="accent2">
                    <a:lumMod val="50000"/>
                  </a:schemeClr>
                </a:solidFill>
              </a:rPr>
              <a:t>eUSCI_Bx</a:t>
            </a:r>
            <a:r>
              <a:rPr lang="en-US" sz="3500" i="1" dirty="0">
                <a:solidFill>
                  <a:schemeClr val="accent2">
                    <a:lumMod val="50000"/>
                  </a:schemeClr>
                </a:solidFill>
              </a:rPr>
              <a:t> I2C Slave Address </a:t>
            </a:r>
            <a:r>
              <a:rPr lang="en-US" sz="3500" dirty="0">
                <a:solidFill>
                  <a:schemeClr val="accent2">
                    <a:lumMod val="50000"/>
                  </a:schemeClr>
                </a:solidFill>
              </a:rPr>
              <a:t>(UCBxI2CSA)</a:t>
            </a:r>
          </a:p>
          <a:p>
            <a:r>
              <a:rPr lang="en-US" sz="3500" dirty="0">
                <a:solidFill>
                  <a:schemeClr val="accent2">
                    <a:lumMod val="50000"/>
                  </a:schemeClr>
                </a:solidFill>
              </a:rPr>
              <a:t> </a:t>
            </a:r>
            <a:r>
              <a:rPr lang="en-US" sz="3500" i="1" dirty="0" err="1">
                <a:solidFill>
                  <a:schemeClr val="accent2">
                    <a:lumMod val="50000"/>
                  </a:schemeClr>
                </a:solidFill>
              </a:rPr>
              <a:t>eUSCI_Bx</a:t>
            </a:r>
            <a:r>
              <a:rPr lang="en-US" sz="3500" i="1" dirty="0">
                <a:solidFill>
                  <a:schemeClr val="accent2">
                    <a:lumMod val="50000"/>
                  </a:schemeClr>
                </a:solidFill>
              </a:rPr>
              <a:t> Interrupt Enable </a:t>
            </a:r>
            <a:r>
              <a:rPr lang="en-US" sz="3500" dirty="0">
                <a:solidFill>
                  <a:schemeClr val="accent2">
                    <a:lumMod val="50000"/>
                  </a:schemeClr>
                </a:solidFill>
              </a:rPr>
              <a:t>(</a:t>
            </a:r>
            <a:r>
              <a:rPr lang="en-US" sz="3500" dirty="0" err="1">
                <a:solidFill>
                  <a:schemeClr val="accent2">
                    <a:lumMod val="50000"/>
                  </a:schemeClr>
                </a:solidFill>
              </a:rPr>
              <a:t>UCBxIE</a:t>
            </a:r>
            <a:r>
              <a:rPr lang="en-US" sz="3500" dirty="0">
                <a:solidFill>
                  <a:schemeClr val="accent2">
                    <a:lumMod val="50000"/>
                  </a:schemeClr>
                </a:solidFill>
              </a:rPr>
              <a:t>) – has different bit fields when in I2C mode.</a:t>
            </a:r>
          </a:p>
          <a:p>
            <a:r>
              <a:rPr lang="en-US" sz="3500" dirty="0">
                <a:solidFill>
                  <a:schemeClr val="accent2">
                    <a:lumMod val="50000"/>
                  </a:schemeClr>
                </a:solidFill>
              </a:rPr>
              <a:t> </a:t>
            </a:r>
            <a:r>
              <a:rPr lang="en-US" sz="3500" i="1" dirty="0" err="1">
                <a:solidFill>
                  <a:schemeClr val="accent2">
                    <a:lumMod val="50000"/>
                  </a:schemeClr>
                </a:solidFill>
              </a:rPr>
              <a:t>eUSCI_Bx</a:t>
            </a:r>
            <a:r>
              <a:rPr lang="en-US" sz="3500" i="1" dirty="0">
                <a:solidFill>
                  <a:schemeClr val="accent2">
                    <a:lumMod val="50000"/>
                  </a:schemeClr>
                </a:solidFill>
              </a:rPr>
              <a:t> Interrupt Flag </a:t>
            </a:r>
            <a:r>
              <a:rPr lang="en-US" sz="3500" dirty="0">
                <a:solidFill>
                  <a:schemeClr val="accent2">
                    <a:lumMod val="50000"/>
                  </a:schemeClr>
                </a:solidFill>
              </a:rPr>
              <a:t>(</a:t>
            </a:r>
            <a:r>
              <a:rPr lang="en-US" sz="3500" dirty="0" err="1">
                <a:solidFill>
                  <a:schemeClr val="accent2">
                    <a:lumMod val="50000"/>
                  </a:schemeClr>
                </a:solidFill>
              </a:rPr>
              <a:t>UCBxIFG</a:t>
            </a:r>
            <a:r>
              <a:rPr lang="en-US" sz="3500" dirty="0">
                <a:solidFill>
                  <a:schemeClr val="accent2">
                    <a:lumMod val="50000"/>
                  </a:schemeClr>
                </a:solidFill>
              </a:rPr>
              <a:t>) – has different bit fields when in I2C mode.</a:t>
            </a:r>
          </a:p>
          <a:p>
            <a:r>
              <a:rPr lang="en-US" sz="3500" dirty="0">
                <a:solidFill>
                  <a:schemeClr val="accent2">
                    <a:lumMod val="50000"/>
                  </a:schemeClr>
                </a:solidFill>
              </a:rPr>
              <a:t> </a:t>
            </a:r>
            <a:r>
              <a:rPr lang="en-US" sz="3500" i="1" dirty="0" err="1">
                <a:solidFill>
                  <a:schemeClr val="accent2">
                    <a:lumMod val="50000"/>
                  </a:schemeClr>
                </a:solidFill>
              </a:rPr>
              <a:t>eUSCI_Bx</a:t>
            </a:r>
            <a:r>
              <a:rPr lang="en-US" sz="3500" i="1" dirty="0">
                <a:solidFill>
                  <a:schemeClr val="accent2">
                    <a:lumMod val="50000"/>
                  </a:schemeClr>
                </a:solidFill>
              </a:rPr>
              <a:t> Interrupt Vector </a:t>
            </a:r>
            <a:r>
              <a:rPr lang="en-US" sz="3500" dirty="0">
                <a:solidFill>
                  <a:schemeClr val="accent2">
                    <a:lumMod val="50000"/>
                  </a:schemeClr>
                </a:solidFill>
              </a:rPr>
              <a:t>(</a:t>
            </a:r>
            <a:r>
              <a:rPr lang="en-US" sz="3500" dirty="0" err="1">
                <a:solidFill>
                  <a:schemeClr val="accent2">
                    <a:lumMod val="50000"/>
                  </a:schemeClr>
                </a:solidFill>
              </a:rPr>
              <a:t>UCBxIV</a:t>
            </a:r>
            <a:r>
              <a:rPr lang="en-US" sz="3500" dirty="0">
                <a:solidFill>
                  <a:schemeClr val="accent2">
                    <a:lumMod val="50000"/>
                  </a:schemeClr>
                </a:solidFill>
              </a:rPr>
              <a:t>) – has different bit fields when in I2C mode.</a:t>
            </a:r>
            <a:endParaRPr lang="en-US" dirty="0"/>
          </a:p>
        </p:txBody>
      </p:sp>
    </p:spTree>
    <p:extLst>
      <p:ext uri="{BB962C8B-B14F-4D97-AF65-F5344CB8AC3E}">
        <p14:creationId xmlns:p14="http://schemas.microsoft.com/office/powerpoint/2010/main" val="3091291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7C064-D196-EC39-2355-4948F5BF7E54}"/>
              </a:ext>
            </a:extLst>
          </p:cNvPr>
          <p:cNvSpPr>
            <a:spLocks noGrp="1"/>
          </p:cNvSpPr>
          <p:nvPr>
            <p:ph type="title"/>
          </p:nvPr>
        </p:nvSpPr>
        <p:spPr/>
        <p:txBody>
          <a:bodyPr/>
          <a:lstStyle/>
          <a:p>
            <a:r>
              <a:rPr lang="en-US" dirty="0"/>
              <a:t>I2C Master Operation</a:t>
            </a:r>
          </a:p>
        </p:txBody>
      </p:sp>
      <p:sp>
        <p:nvSpPr>
          <p:cNvPr id="3" name="Content Placeholder 2">
            <a:extLst>
              <a:ext uri="{FF2B5EF4-FFF2-40B4-BE49-F238E27FC236}">
                <a16:creationId xmlns:a16="http://schemas.microsoft.com/office/drawing/2014/main" id="{E4229DBD-7C50-8440-13C7-333635A6BBF9}"/>
              </a:ext>
            </a:extLst>
          </p:cNvPr>
          <p:cNvSpPr>
            <a:spLocks noGrp="1"/>
          </p:cNvSpPr>
          <p:nvPr>
            <p:ph idx="1"/>
          </p:nvPr>
        </p:nvSpPr>
        <p:spPr/>
        <p:txBody>
          <a:bodyPr>
            <a:normAutofit/>
          </a:bodyPr>
          <a:lstStyle/>
          <a:p>
            <a:pPr marL="228600" indent="-228600" algn="l">
              <a:buFont typeface="Arial" panose="020B0604020202020204" pitchFamily="34" charset="0"/>
              <a:buChar char="•"/>
            </a:pPr>
            <a:r>
              <a:rPr lang="en-US" sz="2400" dirty="0">
                <a:cs typeface="Arial" panose="020B0604020202020204" pitchFamily="34" charset="0"/>
              </a:rPr>
              <a:t>Step 1: Set the UCSWRST bit in the UCBxCTLW0 configuration register to put the </a:t>
            </a:r>
            <a:r>
              <a:rPr lang="en-US" sz="2400" dirty="0" err="1">
                <a:cs typeface="Arial" panose="020B0604020202020204" pitchFamily="34" charset="0"/>
              </a:rPr>
              <a:t>eUSCI_Bx</a:t>
            </a:r>
            <a:r>
              <a:rPr lang="en-US" sz="2400" dirty="0">
                <a:cs typeface="Arial" panose="020B0604020202020204" pitchFamily="34" charset="0"/>
              </a:rPr>
              <a:t> peripheral into software reset.</a:t>
            </a:r>
          </a:p>
          <a:p>
            <a:pPr marL="228600" indent="-228600" algn="l">
              <a:buFont typeface="Arial" panose="020B0604020202020204" pitchFamily="34" charset="0"/>
              <a:buChar char="•"/>
            </a:pPr>
            <a:r>
              <a:rPr lang="en-US" sz="2400" dirty="0">
                <a:cs typeface="Arial" panose="020B0604020202020204" pitchFamily="34" charset="0"/>
              </a:rPr>
              <a:t>Step 2: Initialize all the </a:t>
            </a:r>
            <a:r>
              <a:rPr lang="en-US" sz="2400" dirty="0" err="1">
                <a:cs typeface="Arial" panose="020B0604020202020204" pitchFamily="34" charset="0"/>
              </a:rPr>
              <a:t>eUSCI_Bx</a:t>
            </a:r>
            <a:r>
              <a:rPr lang="en-US" sz="2400" dirty="0">
                <a:cs typeface="Arial" panose="020B0604020202020204" pitchFamily="34" charset="0"/>
              </a:rPr>
              <a:t> configuration registers.</a:t>
            </a:r>
          </a:p>
          <a:p>
            <a:pPr marL="228600" indent="-228600" algn="l">
              <a:buFont typeface="Arial" panose="020B0604020202020204" pitchFamily="34" charset="0"/>
              <a:buChar char="•"/>
            </a:pPr>
            <a:r>
              <a:rPr lang="en-US" sz="2400" dirty="0">
                <a:cs typeface="Arial" panose="020B0604020202020204" pitchFamily="34" charset="0"/>
              </a:rPr>
              <a:t>Step 3: Configure ports.</a:t>
            </a:r>
          </a:p>
          <a:p>
            <a:pPr marL="228600" indent="-228600" algn="l">
              <a:buFont typeface="Arial" panose="020B0604020202020204" pitchFamily="34" charset="0"/>
              <a:buChar char="•"/>
            </a:pPr>
            <a:r>
              <a:rPr lang="en-US" sz="2400" dirty="0">
                <a:cs typeface="Arial" panose="020B0604020202020204" pitchFamily="34" charset="0"/>
              </a:rPr>
              <a:t>Step 4: Clear UCSWRST – takes the </a:t>
            </a:r>
            <a:r>
              <a:rPr lang="en-US" sz="2400" dirty="0" err="1">
                <a:cs typeface="Arial" panose="020B0604020202020204" pitchFamily="34" charset="0"/>
              </a:rPr>
              <a:t>eUSCI_Bx</a:t>
            </a:r>
            <a:r>
              <a:rPr lang="en-US" sz="2400" dirty="0">
                <a:cs typeface="Arial" panose="020B0604020202020204" pitchFamily="34" charset="0"/>
              </a:rPr>
              <a:t> out of reset.</a:t>
            </a:r>
          </a:p>
          <a:p>
            <a:pPr marL="228600" indent="-228600" algn="l">
              <a:buFont typeface="Arial" panose="020B0604020202020204" pitchFamily="34" charset="0"/>
              <a:buChar char="•"/>
            </a:pPr>
            <a:r>
              <a:rPr lang="en-US" sz="2400" dirty="0">
                <a:cs typeface="Arial" panose="020B0604020202020204" pitchFamily="34" charset="0"/>
              </a:rPr>
              <a:t>Step 5: Enable interrupts (optional) in the </a:t>
            </a:r>
            <a:r>
              <a:rPr lang="en-US" sz="2400" dirty="0" err="1">
                <a:cs typeface="Arial" panose="020B0604020202020204" pitchFamily="34" charset="0"/>
              </a:rPr>
              <a:t>UCBxIE</a:t>
            </a:r>
            <a:r>
              <a:rPr lang="en-US" sz="2400" dirty="0">
                <a:cs typeface="Arial" panose="020B0604020202020204" pitchFamily="34" charset="0"/>
              </a:rPr>
              <a:t> configuration register.</a:t>
            </a:r>
          </a:p>
          <a:p>
            <a:endParaRPr lang="en-US" dirty="0"/>
          </a:p>
        </p:txBody>
      </p:sp>
    </p:spTree>
    <p:extLst>
      <p:ext uri="{BB962C8B-B14F-4D97-AF65-F5344CB8AC3E}">
        <p14:creationId xmlns:p14="http://schemas.microsoft.com/office/powerpoint/2010/main" val="3098763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4D02A-7648-DE47-E788-D52D48C79781}"/>
              </a:ext>
            </a:extLst>
          </p:cNvPr>
          <p:cNvSpPr>
            <a:spLocks noGrp="1"/>
          </p:cNvSpPr>
          <p:nvPr>
            <p:ph type="title"/>
          </p:nvPr>
        </p:nvSpPr>
        <p:spPr>
          <a:xfrm>
            <a:off x="838200" y="228462"/>
            <a:ext cx="10515600" cy="1325563"/>
          </a:xfrm>
        </p:spPr>
        <p:txBody>
          <a:bodyPr/>
          <a:lstStyle/>
          <a:p>
            <a:r>
              <a:rPr lang="en-US" dirty="0"/>
              <a:t>I2C Protocol</a:t>
            </a:r>
          </a:p>
        </p:txBody>
      </p:sp>
      <p:sp>
        <p:nvSpPr>
          <p:cNvPr id="3" name="Content Placeholder 2">
            <a:extLst>
              <a:ext uri="{FF2B5EF4-FFF2-40B4-BE49-F238E27FC236}">
                <a16:creationId xmlns:a16="http://schemas.microsoft.com/office/drawing/2014/main" id="{03B92C88-9227-2123-2621-221629FDA401}"/>
              </a:ext>
            </a:extLst>
          </p:cNvPr>
          <p:cNvSpPr>
            <a:spLocks noGrp="1"/>
          </p:cNvSpPr>
          <p:nvPr>
            <p:ph idx="1"/>
          </p:nvPr>
        </p:nvSpPr>
        <p:spPr>
          <a:xfrm>
            <a:off x="838200" y="1383498"/>
            <a:ext cx="10515600" cy="4351338"/>
          </a:xfrm>
        </p:spPr>
        <p:txBody>
          <a:bodyPr/>
          <a:lstStyle/>
          <a:p>
            <a:r>
              <a:rPr lang="en-US" sz="2400" dirty="0">
                <a:cs typeface="Arial" panose="020B0604020202020204" pitchFamily="34" charset="0"/>
              </a:rPr>
              <a:t>The </a:t>
            </a:r>
            <a:r>
              <a:rPr lang="en-US" sz="2400" b="1" dirty="0">
                <a:cs typeface="Arial" panose="020B0604020202020204" pitchFamily="34" charset="0"/>
              </a:rPr>
              <a:t>Inter-Integrated Circuit (I2C) </a:t>
            </a:r>
            <a:r>
              <a:rPr lang="en-US" sz="2400" dirty="0">
                <a:cs typeface="Arial" panose="020B0604020202020204" pitchFamily="34" charset="0"/>
              </a:rPr>
              <a:t>standard is a serial interface implement with a two-wire link that can support multiple masters and multiple slaves</a:t>
            </a:r>
            <a:r>
              <a:rPr lang="en-US" dirty="0">
                <a:latin typeface="Arial" panose="020B0604020202020204" pitchFamily="34" charset="0"/>
                <a:cs typeface="Arial" panose="020B0604020202020204" pitchFamily="34" charset="0"/>
              </a:rPr>
              <a:t>.</a:t>
            </a:r>
            <a:r>
              <a:rPr lang="en-US" sz="2800" dirty="0">
                <a:cs typeface="Arial" panose="020B0604020202020204" pitchFamily="34" charset="0"/>
              </a:rPr>
              <a:t> </a:t>
            </a:r>
          </a:p>
          <a:p>
            <a:r>
              <a:rPr lang="en-US" sz="2400" dirty="0">
                <a:cs typeface="Arial" panose="020B0604020202020204" pitchFamily="34" charset="0"/>
              </a:rPr>
              <a:t>An I2C link is always </a:t>
            </a:r>
            <a:r>
              <a:rPr lang="en-US" sz="2400" b="1" dirty="0">
                <a:cs typeface="Arial" panose="020B0604020202020204" pitchFamily="34" charset="0"/>
              </a:rPr>
              <a:t>half-duplex</a:t>
            </a:r>
            <a:r>
              <a:rPr lang="en-US" sz="2400" dirty="0">
                <a:cs typeface="Arial" panose="020B0604020202020204" pitchFamily="34" charset="0"/>
              </a:rPr>
              <a:t>, meaning that all devices share the data line with only one device transmitting at any given time.</a:t>
            </a:r>
          </a:p>
          <a:p>
            <a:endParaRPr lang="en-US" sz="2800" dirty="0">
              <a:latin typeface="Arial" panose="020B0604020202020204" pitchFamily="34" charset="0"/>
              <a:cs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CFF14A1E-8EEE-5CCB-049C-C2D4BBD4568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754033" y="3033736"/>
            <a:ext cx="3989857" cy="2933020"/>
          </a:xfrm>
          <a:prstGeom prst="rect">
            <a:avLst/>
          </a:prstGeom>
        </p:spPr>
      </p:pic>
      <p:sp>
        <p:nvSpPr>
          <p:cNvPr id="5" name="Speech Bubble: Rectangle 8">
            <a:extLst>
              <a:ext uri="{FF2B5EF4-FFF2-40B4-BE49-F238E27FC236}">
                <a16:creationId xmlns:a16="http://schemas.microsoft.com/office/drawing/2014/main" id="{1F4394AF-303F-1352-99EE-3F4941EF69E2}"/>
              </a:ext>
            </a:extLst>
          </p:cNvPr>
          <p:cNvSpPr/>
          <p:nvPr/>
        </p:nvSpPr>
        <p:spPr>
          <a:xfrm>
            <a:off x="2618733" y="3004240"/>
            <a:ext cx="1978667" cy="904779"/>
          </a:xfrm>
          <a:prstGeom prst="wedgeRectCallout">
            <a:avLst>
              <a:gd name="adj1" fmla="val 76227"/>
              <a:gd name="adj2" fmla="val 49847"/>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Providing a clock allows higher data rates over UART.</a:t>
            </a:r>
          </a:p>
        </p:txBody>
      </p:sp>
      <p:sp>
        <p:nvSpPr>
          <p:cNvPr id="6" name="Speech Bubble: Rectangle 9">
            <a:extLst>
              <a:ext uri="{FF2B5EF4-FFF2-40B4-BE49-F238E27FC236}">
                <a16:creationId xmlns:a16="http://schemas.microsoft.com/office/drawing/2014/main" id="{1013EDE8-3A67-6885-227C-165F14F8B869}"/>
              </a:ext>
            </a:extLst>
          </p:cNvPr>
          <p:cNvSpPr/>
          <p:nvPr/>
        </p:nvSpPr>
        <p:spPr>
          <a:xfrm>
            <a:off x="2527300" y="4254076"/>
            <a:ext cx="2070100" cy="1789220"/>
          </a:xfrm>
          <a:prstGeom prst="wedgeRectCallout">
            <a:avLst>
              <a:gd name="adj1" fmla="val 82606"/>
              <a:gd name="adj2" fmla="val -8616"/>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 two-wire interface allows devices to be added without increasing the number of lines like on SPI.</a:t>
            </a:r>
          </a:p>
        </p:txBody>
      </p:sp>
    </p:spTree>
    <p:extLst>
      <p:ext uri="{BB962C8B-B14F-4D97-AF65-F5344CB8AC3E}">
        <p14:creationId xmlns:p14="http://schemas.microsoft.com/office/powerpoint/2010/main" val="3779316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4AC184-EF8F-B918-0000-27EE2A4C60B8}"/>
              </a:ext>
            </a:extLst>
          </p:cNvPr>
          <p:cNvSpPr>
            <a:spLocks noGrp="1"/>
          </p:cNvSpPr>
          <p:nvPr>
            <p:ph idx="1"/>
          </p:nvPr>
        </p:nvSpPr>
        <p:spPr>
          <a:xfrm>
            <a:off x="838200" y="743059"/>
            <a:ext cx="5257800" cy="4659258"/>
          </a:xfrm>
        </p:spPr>
        <p:txBody>
          <a:bodyPr>
            <a:noAutofit/>
          </a:bodyPr>
          <a:lstStyle/>
          <a:p>
            <a:pPr marL="228600" indent="-228600" algn="l">
              <a:buFont typeface="Arial" panose="020B0604020202020204" pitchFamily="34" charset="0"/>
              <a:buChar char="•"/>
            </a:pPr>
            <a:r>
              <a:rPr lang="en-US" sz="2200" dirty="0">
                <a:cs typeface="Arial" panose="020B0604020202020204" pitchFamily="34" charset="0"/>
              </a:rPr>
              <a:t>The clock setup is the same as SPI.</a:t>
            </a:r>
          </a:p>
          <a:p>
            <a:pPr marL="228600" indent="-228600" algn="l">
              <a:buFont typeface="Arial" panose="020B0604020202020204" pitchFamily="34" charset="0"/>
              <a:buChar char="•"/>
            </a:pPr>
            <a:r>
              <a:rPr lang="en-US" sz="2200" dirty="0">
                <a:cs typeface="Arial" panose="020B0604020202020204" pitchFamily="34" charset="0"/>
              </a:rPr>
              <a:t>UCSSEL chooses between an external pin, ACLK, or SMCLK.</a:t>
            </a:r>
          </a:p>
          <a:p>
            <a:pPr marL="228600" indent="-228600" algn="l">
              <a:buFont typeface="Arial" panose="020B0604020202020204" pitchFamily="34" charset="0"/>
              <a:buChar char="•"/>
            </a:pPr>
            <a:r>
              <a:rPr lang="en-US" sz="2200" dirty="0">
                <a:cs typeface="Arial" panose="020B0604020202020204" pitchFamily="34" charset="0"/>
              </a:rPr>
              <a:t>The </a:t>
            </a:r>
            <a:r>
              <a:rPr lang="en-US" sz="2200" dirty="0" err="1">
                <a:cs typeface="Arial" panose="020B0604020202020204" pitchFamily="34" charset="0"/>
              </a:rPr>
              <a:t>UCBxBRW</a:t>
            </a:r>
            <a:r>
              <a:rPr lang="en-US" sz="2200" dirty="0">
                <a:cs typeface="Arial" panose="020B0604020202020204" pitchFamily="34" charset="0"/>
              </a:rPr>
              <a:t> register holds the </a:t>
            </a:r>
            <a:r>
              <a:rPr lang="en-US" sz="2200" dirty="0" err="1">
                <a:cs typeface="Arial" panose="020B0604020202020204" pitchFamily="34" charset="0"/>
              </a:rPr>
              <a:t>prescalar</a:t>
            </a:r>
            <a:r>
              <a:rPr lang="en-US" sz="2200" dirty="0">
                <a:cs typeface="Arial" panose="020B0604020202020204" pitchFamily="34" charset="0"/>
              </a:rPr>
              <a:t> value used to divide down the clock.</a:t>
            </a:r>
          </a:p>
          <a:p>
            <a:pPr marL="228600" indent="-228600" algn="l">
              <a:buFont typeface="Arial" panose="020B0604020202020204" pitchFamily="34" charset="0"/>
              <a:buChar char="•"/>
            </a:pPr>
            <a:r>
              <a:rPr lang="en-US" sz="2200" dirty="0">
                <a:cs typeface="Arial" panose="020B0604020202020204" pitchFamily="34" charset="0"/>
              </a:rPr>
              <a:t>The slave address is stored in the UCBxI2CSA register.</a:t>
            </a:r>
          </a:p>
          <a:p>
            <a:pPr marL="228600" indent="-228600" algn="l">
              <a:buFont typeface="Arial" panose="020B0604020202020204" pitchFamily="34" charset="0"/>
              <a:buChar char="•"/>
            </a:pPr>
            <a:r>
              <a:rPr lang="en-US" sz="2200" dirty="0">
                <a:cs typeface="Arial" panose="020B0604020202020204" pitchFamily="34" charset="0"/>
              </a:rPr>
              <a:t>This value is automatically shifted out first after a Start bit.</a:t>
            </a:r>
          </a:p>
          <a:p>
            <a:pPr marL="228600" indent="-228600" algn="l">
              <a:buFont typeface="Arial" panose="020B0604020202020204" pitchFamily="34" charset="0"/>
              <a:buChar char="•"/>
            </a:pPr>
            <a:r>
              <a:rPr lang="en-US" sz="2200" dirty="0">
                <a:cs typeface="Arial" panose="020B0604020202020204" pitchFamily="34" charset="0"/>
              </a:rPr>
              <a:t>The R/W! signal is configured in UCBxCTLW0.</a:t>
            </a:r>
          </a:p>
          <a:p>
            <a:pPr marL="228600" indent="-228600" algn="l">
              <a:buFont typeface="Arial" panose="020B0604020202020204" pitchFamily="34" charset="0"/>
              <a:buChar char="•"/>
            </a:pPr>
            <a:r>
              <a:rPr lang="en-US" sz="2200" dirty="0">
                <a:cs typeface="Arial" panose="020B0604020202020204" pitchFamily="34" charset="0"/>
              </a:rPr>
              <a:t>It is automatically sent out after the slave address.</a:t>
            </a:r>
          </a:p>
        </p:txBody>
      </p:sp>
      <p:pic>
        <p:nvPicPr>
          <p:cNvPr id="4" name="Picture 3" descr="A screenshot of a cell phone&#10;&#10;Description automatically generated">
            <a:extLst>
              <a:ext uri="{FF2B5EF4-FFF2-40B4-BE49-F238E27FC236}">
                <a16:creationId xmlns:a16="http://schemas.microsoft.com/office/drawing/2014/main" id="{62C10821-CE03-D193-268B-D0DDCA4F479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395" t="1984" r="1942" b="2924"/>
          <a:stretch/>
        </p:blipFill>
        <p:spPr>
          <a:xfrm>
            <a:off x="6705395" y="458691"/>
            <a:ext cx="4906273" cy="5940618"/>
          </a:xfrm>
          <a:prstGeom prst="rect">
            <a:avLst/>
          </a:prstGeom>
        </p:spPr>
      </p:pic>
      <p:sp>
        <p:nvSpPr>
          <p:cNvPr id="5" name="Rectangle 4">
            <a:extLst>
              <a:ext uri="{FF2B5EF4-FFF2-40B4-BE49-F238E27FC236}">
                <a16:creationId xmlns:a16="http://schemas.microsoft.com/office/drawing/2014/main" id="{4CBFA49B-6BB9-1CC1-1521-C453FF545A96}"/>
              </a:ext>
            </a:extLst>
          </p:cNvPr>
          <p:cNvSpPr/>
          <p:nvPr/>
        </p:nvSpPr>
        <p:spPr>
          <a:xfrm>
            <a:off x="6950522" y="3161022"/>
            <a:ext cx="2624402" cy="386368"/>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5195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7D4AD-4EBC-5E5F-B11A-5244680984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563E64-0FF9-EB28-7625-27E5E4DE2950}"/>
              </a:ext>
            </a:extLst>
          </p:cNvPr>
          <p:cNvSpPr>
            <a:spLocks noGrp="1"/>
          </p:cNvSpPr>
          <p:nvPr>
            <p:ph idx="1"/>
          </p:nvPr>
        </p:nvSpPr>
        <p:spPr/>
        <p:txBody>
          <a:bodyPr/>
          <a:lstStyle/>
          <a:p>
            <a:r>
              <a:rPr lang="en-US" dirty="0"/>
              <a:t>Writing data as a slave</a:t>
            </a:r>
          </a:p>
        </p:txBody>
      </p:sp>
      <p:pic>
        <p:nvPicPr>
          <p:cNvPr id="4" name="Picture 3">
            <a:extLst>
              <a:ext uri="{FF2B5EF4-FFF2-40B4-BE49-F238E27FC236}">
                <a16:creationId xmlns:a16="http://schemas.microsoft.com/office/drawing/2014/main" id="{25B5CAEA-CED5-97B0-23C9-CA659D9E42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26742" y="2445625"/>
            <a:ext cx="8538516" cy="3379829"/>
          </a:xfrm>
          <a:prstGeom prst="rect">
            <a:avLst/>
          </a:prstGeom>
        </p:spPr>
      </p:pic>
    </p:spTree>
    <p:extLst>
      <p:ext uri="{BB962C8B-B14F-4D97-AF65-F5344CB8AC3E}">
        <p14:creationId xmlns:p14="http://schemas.microsoft.com/office/powerpoint/2010/main" val="2569235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211AE9-00A1-BFDC-BA52-547B3589563C}"/>
              </a:ext>
            </a:extLst>
          </p:cNvPr>
          <p:cNvSpPr>
            <a:spLocks noGrp="1"/>
          </p:cNvSpPr>
          <p:nvPr>
            <p:ph idx="1"/>
          </p:nvPr>
        </p:nvSpPr>
        <p:spPr>
          <a:xfrm>
            <a:off x="838200" y="1253331"/>
            <a:ext cx="5457497" cy="4351338"/>
          </a:xfrm>
        </p:spPr>
        <p:txBody>
          <a:bodyPr>
            <a:normAutofit/>
          </a:bodyPr>
          <a:lstStyle/>
          <a:p>
            <a:r>
              <a:rPr lang="en-US" sz="2200" dirty="0">
                <a:cs typeface="Arial" panose="020B0604020202020204" pitchFamily="34" charset="0"/>
              </a:rPr>
              <a:t>The I2C state machine watches for the slave address ACK signal before proceeding.</a:t>
            </a:r>
          </a:p>
          <a:p>
            <a:pPr marL="228600" indent="-228600" algn="l">
              <a:buFont typeface="Arial" panose="020B0604020202020204" pitchFamily="34" charset="0"/>
              <a:buChar char="•"/>
            </a:pPr>
            <a:r>
              <a:rPr lang="en-US" sz="2200" dirty="0">
                <a:cs typeface="Arial" panose="020B0604020202020204" pitchFamily="34" charset="0"/>
              </a:rPr>
              <a:t>Data is then either written or read.</a:t>
            </a:r>
          </a:p>
          <a:p>
            <a:pPr marL="228600" indent="-228600" algn="l">
              <a:buFont typeface="Arial" panose="020B0604020202020204" pitchFamily="34" charset="0"/>
              <a:buChar char="•"/>
            </a:pPr>
            <a:r>
              <a:rPr lang="en-US" sz="2200" dirty="0">
                <a:cs typeface="Arial" panose="020B0604020202020204" pitchFamily="34" charset="0"/>
              </a:rPr>
              <a:t>To write, data is stored in the Tx Buffer prior to triggering the message Start bit.</a:t>
            </a:r>
          </a:p>
          <a:p>
            <a:pPr marL="228600" indent="-228600" algn="l">
              <a:buFont typeface="Arial" panose="020B0604020202020204" pitchFamily="34" charset="0"/>
              <a:buChar char="•"/>
            </a:pPr>
            <a:r>
              <a:rPr lang="en-US" sz="2200" dirty="0">
                <a:cs typeface="Arial" panose="020B0604020202020204" pitchFamily="34" charset="0"/>
              </a:rPr>
              <a:t>To read, data is available in the Rx buffer after it arrives.</a:t>
            </a:r>
          </a:p>
          <a:p>
            <a:pPr marL="228600" indent="-228600" algn="l">
              <a:buFont typeface="Arial" panose="020B0604020202020204" pitchFamily="34" charset="0"/>
              <a:buChar char="•"/>
            </a:pPr>
            <a:r>
              <a:rPr lang="en-US" sz="2200" dirty="0">
                <a:cs typeface="Arial" panose="020B0604020202020204" pitchFamily="34" charset="0"/>
              </a:rPr>
              <a:t>A “Byte Counter” is used to control how many bytes of data will be read or written in a message.</a:t>
            </a:r>
          </a:p>
          <a:p>
            <a:pPr marL="228600" indent="-228600" algn="l">
              <a:buFont typeface="Arial" panose="020B0604020202020204" pitchFamily="34" charset="0"/>
              <a:buChar char="•"/>
            </a:pPr>
            <a:r>
              <a:rPr lang="en-US" sz="2200" dirty="0">
                <a:cs typeface="Arial" panose="020B0604020202020204" pitchFamily="34" charset="0"/>
              </a:rPr>
              <a:t>The byte counter is held in register </a:t>
            </a:r>
            <a:r>
              <a:rPr lang="en-US" sz="2200" dirty="0" err="1">
                <a:cs typeface="Arial" panose="020B0604020202020204" pitchFamily="34" charset="0"/>
              </a:rPr>
              <a:t>UCBxTBCNT</a:t>
            </a:r>
            <a:r>
              <a:rPr lang="en-US" sz="2200" dirty="0">
                <a:cs typeface="Arial" panose="020B0604020202020204" pitchFamily="34" charset="0"/>
              </a:rPr>
              <a:t>.</a:t>
            </a:r>
          </a:p>
        </p:txBody>
      </p:sp>
      <p:pic>
        <p:nvPicPr>
          <p:cNvPr id="4" name="Picture 3" descr="A screenshot of a cell phone&#10;&#10;Description automatically generated">
            <a:extLst>
              <a:ext uri="{FF2B5EF4-FFF2-40B4-BE49-F238E27FC236}">
                <a16:creationId xmlns:a16="http://schemas.microsoft.com/office/drawing/2014/main" id="{DF262579-95A5-D53A-A966-6DF84EBC5BE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395" t="1984" r="1942" b="2924"/>
          <a:stretch/>
        </p:blipFill>
        <p:spPr>
          <a:xfrm>
            <a:off x="6295697" y="502223"/>
            <a:ext cx="4961086" cy="6006986"/>
          </a:xfrm>
          <a:prstGeom prst="rect">
            <a:avLst/>
          </a:prstGeom>
        </p:spPr>
      </p:pic>
      <p:sp>
        <p:nvSpPr>
          <p:cNvPr id="5" name="Rectangle 4">
            <a:extLst>
              <a:ext uri="{FF2B5EF4-FFF2-40B4-BE49-F238E27FC236}">
                <a16:creationId xmlns:a16="http://schemas.microsoft.com/office/drawing/2014/main" id="{45F015FF-8123-6C33-E54A-9BD710A8A2C9}"/>
              </a:ext>
            </a:extLst>
          </p:cNvPr>
          <p:cNvSpPr/>
          <p:nvPr/>
        </p:nvSpPr>
        <p:spPr>
          <a:xfrm>
            <a:off x="6441324" y="2502122"/>
            <a:ext cx="2702676" cy="419753"/>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5159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2EBBE-698E-A6C9-8A5D-0E4EC6AA2A26}"/>
              </a:ext>
            </a:extLst>
          </p:cNvPr>
          <p:cNvSpPr>
            <a:spLocks noGrp="1"/>
          </p:cNvSpPr>
          <p:nvPr>
            <p:ph type="title"/>
          </p:nvPr>
        </p:nvSpPr>
        <p:spPr/>
        <p:txBody>
          <a:bodyPr/>
          <a:lstStyle/>
          <a:p>
            <a:r>
              <a:rPr lang="en-US" dirty="0"/>
              <a:t>Control Word Register 0</a:t>
            </a:r>
          </a:p>
        </p:txBody>
      </p:sp>
      <p:sp>
        <p:nvSpPr>
          <p:cNvPr id="3" name="Content Placeholder 2">
            <a:extLst>
              <a:ext uri="{FF2B5EF4-FFF2-40B4-BE49-F238E27FC236}">
                <a16:creationId xmlns:a16="http://schemas.microsoft.com/office/drawing/2014/main" id="{571EFCF9-364C-B02E-14C2-7F2A948C053E}"/>
              </a:ext>
            </a:extLst>
          </p:cNvPr>
          <p:cNvSpPr>
            <a:spLocks noGrp="1"/>
          </p:cNvSpPr>
          <p:nvPr>
            <p:ph idx="1"/>
          </p:nvPr>
        </p:nvSpPr>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200" dirty="0"/>
              <a:t>Needed for</a:t>
            </a:r>
          </a:p>
          <a:p>
            <a:pPr marL="0" indent="0">
              <a:buNone/>
            </a:pPr>
            <a:r>
              <a:rPr lang="en-US" sz="2200" dirty="0"/>
              <a:t>Minimal Setup</a:t>
            </a:r>
          </a:p>
        </p:txBody>
      </p:sp>
      <p:pic>
        <p:nvPicPr>
          <p:cNvPr id="4" name="Picture 3" descr="A screenshot of a cell phone&#10;&#10;Description automatically generated">
            <a:extLst>
              <a:ext uri="{FF2B5EF4-FFF2-40B4-BE49-F238E27FC236}">
                <a16:creationId xmlns:a16="http://schemas.microsoft.com/office/drawing/2014/main" id="{E9945F1E-BD29-943D-8390-AF8DECC367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1117" y="1377034"/>
            <a:ext cx="6910551" cy="5248520"/>
          </a:xfrm>
          <a:prstGeom prst="rect">
            <a:avLst/>
          </a:prstGeom>
        </p:spPr>
      </p:pic>
      <p:cxnSp>
        <p:nvCxnSpPr>
          <p:cNvPr id="5" name="Straight Arrow Connector 4">
            <a:extLst>
              <a:ext uri="{FF2B5EF4-FFF2-40B4-BE49-F238E27FC236}">
                <a16:creationId xmlns:a16="http://schemas.microsoft.com/office/drawing/2014/main" id="{405D79D0-D58B-D49C-E7D0-2BD0E17B8322}"/>
              </a:ext>
            </a:extLst>
          </p:cNvPr>
          <p:cNvCxnSpPr/>
          <p:nvPr/>
        </p:nvCxnSpPr>
        <p:spPr>
          <a:xfrm>
            <a:off x="3095925" y="5526961"/>
            <a:ext cx="650384" cy="0"/>
          </a:xfrm>
          <a:prstGeom prst="straightConnector1">
            <a:avLst/>
          </a:prstGeom>
          <a:ln w="6032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F444F78-73DA-9173-B0D7-B1ACCC03E0AA}"/>
              </a:ext>
            </a:extLst>
          </p:cNvPr>
          <p:cNvCxnSpPr/>
          <p:nvPr/>
        </p:nvCxnSpPr>
        <p:spPr>
          <a:xfrm>
            <a:off x="3095925" y="5999927"/>
            <a:ext cx="650384" cy="0"/>
          </a:xfrm>
          <a:prstGeom prst="straightConnector1">
            <a:avLst/>
          </a:prstGeom>
          <a:ln w="6032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164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D520-7477-888A-459F-4E1B255021C1}"/>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40C9778A-B5FE-51EE-237D-C2F51206FF4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4384126" y="956139"/>
            <a:ext cx="7123023" cy="5652349"/>
          </a:xfrm>
          <a:prstGeom prst="rect">
            <a:avLst/>
          </a:prstGeom>
        </p:spPr>
      </p:pic>
      <p:cxnSp>
        <p:nvCxnSpPr>
          <p:cNvPr id="5" name="Straight Arrow Connector 4">
            <a:extLst>
              <a:ext uri="{FF2B5EF4-FFF2-40B4-BE49-F238E27FC236}">
                <a16:creationId xmlns:a16="http://schemas.microsoft.com/office/drawing/2014/main" id="{AB1E9867-D3EA-498E-D5E0-5D5349DD8D1A}"/>
              </a:ext>
            </a:extLst>
          </p:cNvPr>
          <p:cNvCxnSpPr/>
          <p:nvPr/>
        </p:nvCxnSpPr>
        <p:spPr>
          <a:xfrm>
            <a:off x="4058934" y="1438437"/>
            <a:ext cx="650384" cy="0"/>
          </a:xfrm>
          <a:prstGeom prst="straightConnector1">
            <a:avLst/>
          </a:prstGeom>
          <a:ln w="6032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130DC24-96B1-6135-393B-2CA8060ACBFE}"/>
              </a:ext>
            </a:extLst>
          </p:cNvPr>
          <p:cNvCxnSpPr/>
          <p:nvPr/>
        </p:nvCxnSpPr>
        <p:spPr>
          <a:xfrm>
            <a:off x="4058934" y="2930906"/>
            <a:ext cx="650384" cy="0"/>
          </a:xfrm>
          <a:prstGeom prst="straightConnector1">
            <a:avLst/>
          </a:prstGeom>
          <a:ln w="6032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5BE07C0-1D1F-4CF0-1FF7-BF8BA42256E8}"/>
              </a:ext>
            </a:extLst>
          </p:cNvPr>
          <p:cNvCxnSpPr/>
          <p:nvPr/>
        </p:nvCxnSpPr>
        <p:spPr>
          <a:xfrm>
            <a:off x="4058934" y="5243182"/>
            <a:ext cx="650384" cy="0"/>
          </a:xfrm>
          <a:prstGeom prst="straightConnector1">
            <a:avLst/>
          </a:prstGeom>
          <a:ln w="6032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FF3370E-0C70-2BB6-6A1F-39A4B81C0684}"/>
              </a:ext>
            </a:extLst>
          </p:cNvPr>
          <p:cNvCxnSpPr/>
          <p:nvPr/>
        </p:nvCxnSpPr>
        <p:spPr>
          <a:xfrm>
            <a:off x="4058934" y="6036713"/>
            <a:ext cx="650384" cy="0"/>
          </a:xfrm>
          <a:prstGeom prst="straightConnector1">
            <a:avLst/>
          </a:prstGeom>
          <a:ln w="6032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BC6523-7161-772A-073B-6C2001470A1E}"/>
              </a:ext>
            </a:extLst>
          </p:cNvPr>
          <p:cNvSpPr txBox="1"/>
          <p:nvPr/>
        </p:nvSpPr>
        <p:spPr>
          <a:xfrm>
            <a:off x="1646784" y="2112579"/>
            <a:ext cx="1848648" cy="769441"/>
          </a:xfrm>
          <a:prstGeom prst="rect">
            <a:avLst/>
          </a:prstGeom>
          <a:noFill/>
        </p:spPr>
        <p:txBody>
          <a:bodyPr wrap="none" rtlCol="0">
            <a:spAutoFit/>
          </a:bodyPr>
          <a:lstStyle/>
          <a:p>
            <a:r>
              <a:rPr lang="en-US" sz="2200" dirty="0"/>
              <a:t>Needed for </a:t>
            </a:r>
          </a:p>
          <a:p>
            <a:r>
              <a:rPr lang="en-US" sz="2200" dirty="0"/>
              <a:t>Minimal Setup</a:t>
            </a:r>
          </a:p>
        </p:txBody>
      </p:sp>
      <p:sp>
        <p:nvSpPr>
          <p:cNvPr id="10" name="TextBox 9">
            <a:extLst>
              <a:ext uri="{FF2B5EF4-FFF2-40B4-BE49-F238E27FC236}">
                <a16:creationId xmlns:a16="http://schemas.microsoft.com/office/drawing/2014/main" id="{62B92112-1DB7-FA35-B7E1-1A59DAD9C850}"/>
              </a:ext>
            </a:extLst>
          </p:cNvPr>
          <p:cNvSpPr txBox="1"/>
          <p:nvPr/>
        </p:nvSpPr>
        <p:spPr>
          <a:xfrm>
            <a:off x="1646784" y="5243182"/>
            <a:ext cx="2503955" cy="769441"/>
          </a:xfrm>
          <a:prstGeom prst="rect">
            <a:avLst/>
          </a:prstGeom>
          <a:noFill/>
        </p:spPr>
        <p:txBody>
          <a:bodyPr wrap="none" rtlCol="0">
            <a:spAutoFit/>
          </a:bodyPr>
          <a:lstStyle/>
          <a:p>
            <a:r>
              <a:rPr lang="en-US" sz="2200" dirty="0"/>
              <a:t>This is how message</a:t>
            </a:r>
          </a:p>
          <a:p>
            <a:r>
              <a:rPr lang="en-US" sz="2200" dirty="0"/>
              <a:t>is started</a:t>
            </a:r>
          </a:p>
        </p:txBody>
      </p:sp>
    </p:spTree>
    <p:extLst>
      <p:ext uri="{BB962C8B-B14F-4D97-AF65-F5344CB8AC3E}">
        <p14:creationId xmlns:p14="http://schemas.microsoft.com/office/powerpoint/2010/main" val="1633112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6F2C93-CDA4-1DEB-5619-AD47DDF97CB7}"/>
              </a:ext>
            </a:extLst>
          </p:cNvPr>
          <p:cNvSpPr>
            <a:spLocks noGrp="1"/>
          </p:cNvSpPr>
          <p:nvPr>
            <p:ph idx="1"/>
          </p:nvPr>
        </p:nvSpPr>
        <p:spPr>
          <a:xfrm>
            <a:off x="838200" y="1394701"/>
            <a:ext cx="10515600" cy="4351338"/>
          </a:xfrm>
        </p:spPr>
        <p:txBody>
          <a:bodyPr>
            <a:normAutofit fontScale="62500" lnSpcReduction="20000"/>
          </a:bodyPr>
          <a:lstStyle/>
          <a:p>
            <a:pPr>
              <a:lnSpc>
                <a:spcPct val="110000"/>
              </a:lnSpc>
            </a:pPr>
            <a:r>
              <a:rPr lang="en-US" sz="3500" dirty="0">
                <a:cs typeface="Arial" panose="020B0604020202020204" pitchFamily="34" charset="0"/>
              </a:rPr>
              <a:t>The next step to set up the clock is configuring the </a:t>
            </a:r>
            <a:r>
              <a:rPr lang="en-US" sz="3500" dirty="0" err="1">
                <a:cs typeface="Arial" panose="020B0604020202020204" pitchFamily="34" charset="0"/>
              </a:rPr>
              <a:t>UCBxBRW</a:t>
            </a:r>
            <a:r>
              <a:rPr lang="en-US" sz="3500" dirty="0">
                <a:cs typeface="Arial" panose="020B0604020202020204" pitchFamily="34" charset="0"/>
              </a:rPr>
              <a:t> register, which is the </a:t>
            </a:r>
            <a:r>
              <a:rPr lang="en-US" sz="3500" dirty="0" err="1">
                <a:cs typeface="Arial" panose="020B0604020202020204" pitchFamily="34" charset="0"/>
              </a:rPr>
              <a:t>prescaler</a:t>
            </a:r>
            <a:r>
              <a:rPr lang="en-US" sz="3500" dirty="0">
                <a:cs typeface="Arial" panose="020B0604020202020204" pitchFamily="34" charset="0"/>
              </a:rPr>
              <a:t>/divider for the source clock.</a:t>
            </a:r>
          </a:p>
          <a:p>
            <a:pPr>
              <a:lnSpc>
                <a:spcPct val="110000"/>
              </a:lnSpc>
            </a:pPr>
            <a:r>
              <a:rPr lang="en-US" sz="3500" dirty="0">
                <a:cs typeface="Arial" panose="020B0604020202020204" pitchFamily="34" charset="0"/>
              </a:rPr>
              <a:t>The value that is stored into </a:t>
            </a:r>
            <a:r>
              <a:rPr lang="en-US" sz="3500" dirty="0" err="1">
                <a:cs typeface="Arial" panose="020B0604020202020204" pitchFamily="34" charset="0"/>
              </a:rPr>
              <a:t>UCBxBRW</a:t>
            </a:r>
            <a:r>
              <a:rPr lang="en-US" sz="3500" dirty="0">
                <a:cs typeface="Arial" panose="020B0604020202020204" pitchFamily="34" charset="0"/>
              </a:rPr>
              <a:t> will divide the incoming clock source to produce the SCL that will be used by the master and all slaves.</a:t>
            </a:r>
          </a:p>
          <a:p>
            <a:pPr>
              <a:lnSpc>
                <a:spcPct val="110000"/>
              </a:lnSpc>
            </a:pPr>
            <a:r>
              <a:rPr lang="en-US" sz="3500" dirty="0">
                <a:cs typeface="Arial" panose="020B0604020202020204" pitchFamily="34" charset="0"/>
              </a:rPr>
              <a:t>This register is used in the same way for the I2C as in SPI as a clock </a:t>
            </a:r>
            <a:r>
              <a:rPr lang="en-US" sz="3500" dirty="0" err="1">
                <a:cs typeface="Arial" panose="020B0604020202020204" pitchFamily="34" charset="0"/>
              </a:rPr>
              <a:t>prescaler</a:t>
            </a:r>
            <a:r>
              <a:rPr lang="en-US" sz="3500" dirty="0">
                <a:cs typeface="Arial" panose="020B0604020202020204" pitchFamily="34" charset="0"/>
              </a:rPr>
              <a:t>/divider.</a:t>
            </a:r>
          </a:p>
          <a:p>
            <a:pPr>
              <a:lnSpc>
                <a:spcPct val="110000"/>
              </a:lnSpc>
            </a:pPr>
            <a:r>
              <a:rPr lang="en-US" sz="3500" dirty="0">
                <a:cs typeface="Arial" panose="020B0604020202020204" pitchFamily="34" charset="0"/>
              </a:rPr>
              <a:t>The </a:t>
            </a:r>
            <a:r>
              <a:rPr lang="en-US" sz="3500" dirty="0" err="1">
                <a:cs typeface="Arial" panose="020B0604020202020204" pitchFamily="34" charset="0"/>
              </a:rPr>
              <a:t>UCMODEx</a:t>
            </a:r>
            <a:r>
              <a:rPr lang="en-US" sz="3500" dirty="0">
                <a:cs typeface="Arial" panose="020B0604020202020204" pitchFamily="34" charset="0"/>
              </a:rPr>
              <a:t> bits dictate whether the peripheral is set up in SPI or I2C (</a:t>
            </a:r>
            <a:r>
              <a:rPr lang="en-US" sz="3500" dirty="0" err="1">
                <a:cs typeface="Arial" panose="020B0604020202020204" pitchFamily="34" charset="0"/>
              </a:rPr>
              <a:t>UCMODEx</a:t>
            </a:r>
            <a:r>
              <a:rPr lang="en-US" sz="3500" dirty="0">
                <a:cs typeface="Arial" panose="020B0604020202020204" pitchFamily="34" charset="0"/>
              </a:rPr>
              <a:t> = 11 for I2C).</a:t>
            </a:r>
          </a:p>
          <a:p>
            <a:pPr>
              <a:lnSpc>
                <a:spcPct val="110000"/>
              </a:lnSpc>
            </a:pPr>
            <a:r>
              <a:rPr lang="en-US" sz="3500" dirty="0">
                <a:cs typeface="Arial" panose="020B0604020202020204" pitchFamily="34" charset="0"/>
              </a:rPr>
              <a:t>Since only SPI and I2C are used in the </a:t>
            </a:r>
            <a:r>
              <a:rPr lang="en-US" sz="3500" dirty="0" err="1">
                <a:cs typeface="Arial" panose="020B0604020202020204" pitchFamily="34" charset="0"/>
              </a:rPr>
              <a:t>eUSCI_Bx</a:t>
            </a:r>
            <a:r>
              <a:rPr lang="en-US" sz="3500" dirty="0">
                <a:cs typeface="Arial" panose="020B0604020202020204" pitchFamily="34" charset="0"/>
              </a:rPr>
              <a:t> peripherals, the synchronous mode enable (UCSYNC) bit is always high.</a:t>
            </a:r>
          </a:p>
          <a:p>
            <a:pPr>
              <a:lnSpc>
                <a:spcPct val="110000"/>
              </a:lnSpc>
            </a:pPr>
            <a:r>
              <a:rPr lang="en-US" sz="3500" dirty="0">
                <a:cs typeface="Arial" panose="020B0604020202020204" pitchFamily="34" charset="0"/>
              </a:rPr>
              <a:t>The UCMST bit in UCBxCTLW0 dictates whether the MCU will be the I2C master (UCMST = 1) or slave (UCMST = 0).</a:t>
            </a:r>
          </a:p>
          <a:p>
            <a:endParaRPr lang="en-US" dirty="0"/>
          </a:p>
        </p:txBody>
      </p:sp>
    </p:spTree>
    <p:extLst>
      <p:ext uri="{BB962C8B-B14F-4D97-AF65-F5344CB8AC3E}">
        <p14:creationId xmlns:p14="http://schemas.microsoft.com/office/powerpoint/2010/main" val="2133025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11ED25-36B7-D4CF-A43F-60978B86698B}"/>
              </a:ext>
            </a:extLst>
          </p:cNvPr>
          <p:cNvSpPr>
            <a:spLocks noGrp="1"/>
          </p:cNvSpPr>
          <p:nvPr>
            <p:ph idx="1"/>
          </p:nvPr>
        </p:nvSpPr>
        <p:spPr>
          <a:xfrm>
            <a:off x="838200" y="1253331"/>
            <a:ext cx="10515600" cy="4351338"/>
          </a:xfrm>
        </p:spPr>
        <p:txBody>
          <a:bodyPr vert="horz" lIns="91440" tIns="45720" rIns="91440" bIns="45720" rtlCol="0" anchor="t">
            <a:normAutofit lnSpcReduction="10000"/>
          </a:bodyPr>
          <a:lstStyle/>
          <a:p>
            <a:r>
              <a:rPr lang="en-US" sz="2400">
                <a:cs typeface="Arial"/>
              </a:rPr>
              <a:t>The UCTR bit dictates whether the MCU will be transmitting (UCTR = 1) or receiving (UCTR = 0) data.</a:t>
            </a:r>
          </a:p>
          <a:p>
            <a:pPr marL="228600" indent="-228600" algn="l">
              <a:buFont typeface="Arial" panose="020B0604020202020204" pitchFamily="34" charset="0"/>
              <a:buChar char="•"/>
            </a:pPr>
            <a:endParaRPr lang="en-US" sz="2400" dirty="0">
              <a:cs typeface="Arial" panose="020B0604020202020204" pitchFamily="34" charset="0"/>
            </a:endParaRPr>
          </a:p>
          <a:p>
            <a:r>
              <a:rPr lang="en-US" sz="2400" dirty="0">
                <a:cs typeface="Arial"/>
              </a:rPr>
              <a:t>The UCA10 bit configures whether the MCUs own slave address is 7-bits or 10-bits when the MCU is the slave.</a:t>
            </a:r>
          </a:p>
          <a:p>
            <a:pPr marL="228600" indent="-228600" algn="l">
              <a:buFont typeface="Arial" panose="020B0604020202020204" pitchFamily="34" charset="0"/>
              <a:buChar char="•"/>
            </a:pPr>
            <a:endParaRPr lang="en-US" sz="2400" dirty="0">
              <a:cs typeface="Arial" panose="020B0604020202020204" pitchFamily="34" charset="0"/>
            </a:endParaRPr>
          </a:p>
          <a:p>
            <a:pPr marL="228600" indent="-228600" algn="l">
              <a:buFont typeface="Arial" panose="020B0604020202020204" pitchFamily="34" charset="0"/>
              <a:buChar char="•"/>
            </a:pPr>
            <a:r>
              <a:rPr lang="en-US" sz="2400" dirty="0">
                <a:cs typeface="Arial" panose="020B0604020202020204" pitchFamily="34" charset="0"/>
              </a:rPr>
              <a:t>The UCA10SLA bit configures whether the external slave address is 7-bits or 10-bits when the MCU is the master.</a:t>
            </a:r>
          </a:p>
          <a:p>
            <a:r>
              <a:rPr lang="en-US" sz="2400" dirty="0">
                <a:cs typeface="Arial" panose="020B0604020202020204" pitchFamily="34" charset="0"/>
              </a:rPr>
              <a:t>There are also four bits within UCBxCLTW0 that will trigger events on the I2C bus such as generating a START condition (UCTXSTT = 1), generating a STOP condition (UCTXSTP = 1), sending an ACK (UCTXACK = 1), and sending a NACK (UCTXNACK = 1).</a:t>
            </a:r>
          </a:p>
          <a:p>
            <a:endParaRPr lang="en-US" dirty="0"/>
          </a:p>
        </p:txBody>
      </p:sp>
    </p:spTree>
    <p:extLst>
      <p:ext uri="{BB962C8B-B14F-4D97-AF65-F5344CB8AC3E}">
        <p14:creationId xmlns:p14="http://schemas.microsoft.com/office/powerpoint/2010/main" val="4146761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ABD3C-524F-5AE6-5FFE-5752126BE5F6}"/>
              </a:ext>
            </a:extLst>
          </p:cNvPr>
          <p:cNvSpPr>
            <a:spLocks noGrp="1"/>
          </p:cNvSpPr>
          <p:nvPr>
            <p:ph type="title"/>
          </p:nvPr>
        </p:nvSpPr>
        <p:spPr/>
        <p:txBody>
          <a:bodyPr/>
          <a:lstStyle/>
          <a:p>
            <a:r>
              <a:rPr lang="en-US" dirty="0"/>
              <a:t>Control Word 1</a:t>
            </a:r>
          </a:p>
        </p:txBody>
      </p:sp>
      <p:pic>
        <p:nvPicPr>
          <p:cNvPr id="4" name="Picture 3">
            <a:extLst>
              <a:ext uri="{FF2B5EF4-FFF2-40B4-BE49-F238E27FC236}">
                <a16:creationId xmlns:a16="http://schemas.microsoft.com/office/drawing/2014/main" id="{CD29516E-0E39-BAF7-D552-9D4BCF6C3B3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981902" y="1027906"/>
            <a:ext cx="6636431" cy="5099625"/>
          </a:xfrm>
          <a:prstGeom prst="rect">
            <a:avLst/>
          </a:prstGeom>
        </p:spPr>
      </p:pic>
      <p:sp>
        <p:nvSpPr>
          <p:cNvPr id="5" name="Speech Bubble: Rectangle 12">
            <a:extLst>
              <a:ext uri="{FF2B5EF4-FFF2-40B4-BE49-F238E27FC236}">
                <a16:creationId xmlns:a16="http://schemas.microsoft.com/office/drawing/2014/main" id="{18E65DAB-5FFC-3A52-4814-09A2F701441D}"/>
              </a:ext>
            </a:extLst>
          </p:cNvPr>
          <p:cNvSpPr/>
          <p:nvPr/>
        </p:nvSpPr>
        <p:spPr>
          <a:xfrm>
            <a:off x="2424014" y="2460914"/>
            <a:ext cx="1881869" cy="1648281"/>
          </a:xfrm>
          <a:prstGeom prst="wedgeRectCallout">
            <a:avLst>
              <a:gd name="adj1" fmla="val 74873"/>
              <a:gd name="adj2" fmla="val 90458"/>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easiest mode of operation is to use the Byte Counter and Automatic STOP.</a:t>
            </a:r>
          </a:p>
        </p:txBody>
      </p:sp>
    </p:spTree>
    <p:extLst>
      <p:ext uri="{BB962C8B-B14F-4D97-AF65-F5344CB8AC3E}">
        <p14:creationId xmlns:p14="http://schemas.microsoft.com/office/powerpoint/2010/main" val="1807714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9459E4-A9D4-96CA-F412-20A714B3983F}"/>
              </a:ext>
            </a:extLst>
          </p:cNvPr>
          <p:cNvSpPr>
            <a:spLocks noGrp="1"/>
          </p:cNvSpPr>
          <p:nvPr>
            <p:ph idx="1"/>
          </p:nvPr>
        </p:nvSpPr>
        <p:spPr>
          <a:xfrm>
            <a:off x="281151" y="1405210"/>
            <a:ext cx="5814849" cy="5184775"/>
          </a:xfrm>
        </p:spPr>
        <p:txBody>
          <a:bodyPr>
            <a:normAutofit fontScale="47500" lnSpcReduction="20000"/>
          </a:bodyPr>
          <a:lstStyle/>
          <a:p>
            <a:pPr marL="228600" indent="-228600" algn="l">
              <a:buFont typeface="Arial" panose="020B0604020202020204" pitchFamily="34" charset="0"/>
              <a:buChar char="•"/>
            </a:pPr>
            <a:r>
              <a:rPr lang="en-US" sz="4600" dirty="0">
                <a:cs typeface="Arial" panose="020B0604020202020204" pitchFamily="34" charset="0"/>
              </a:rPr>
              <a:t>The most commonly used setting  is the automatic STOP condition generation (</a:t>
            </a:r>
            <a:r>
              <a:rPr lang="en-US" sz="4600" dirty="0" err="1">
                <a:cs typeface="Arial" panose="020B0604020202020204" pitchFamily="34" charset="0"/>
              </a:rPr>
              <a:t>UCASTPx</a:t>
            </a:r>
            <a:r>
              <a:rPr lang="en-US" sz="4600" dirty="0">
                <a:cs typeface="Arial" panose="020B0604020202020204" pitchFamily="34" charset="0"/>
              </a:rPr>
              <a:t>). </a:t>
            </a:r>
          </a:p>
          <a:p>
            <a:pPr marL="228600" indent="-228600" algn="l">
              <a:buFont typeface="Arial" panose="020B0604020202020204" pitchFamily="34" charset="0"/>
              <a:buChar char="•"/>
            </a:pPr>
            <a:r>
              <a:rPr lang="en-US" sz="4600" dirty="0">
                <a:cs typeface="Arial" panose="020B0604020202020204" pitchFamily="34" charset="0"/>
              </a:rPr>
              <a:t>When </a:t>
            </a:r>
            <a:r>
              <a:rPr lang="en-US" sz="4600" dirty="0" err="1">
                <a:cs typeface="Arial" panose="020B0604020202020204" pitchFamily="34" charset="0"/>
              </a:rPr>
              <a:t>UCASTPx</a:t>
            </a:r>
            <a:r>
              <a:rPr lang="en-US" sz="4600" dirty="0">
                <a:cs typeface="Arial" panose="020B0604020202020204" pitchFamily="34" charset="0"/>
              </a:rPr>
              <a:t> = 10, the master will automatically generate the STOP condition once the desired number of data bytes have been sent or received.</a:t>
            </a:r>
          </a:p>
          <a:p>
            <a:pPr marL="228600" indent="-228600" algn="l">
              <a:buFont typeface="Arial" panose="020B0604020202020204" pitchFamily="34" charset="0"/>
              <a:buChar char="•"/>
            </a:pPr>
            <a:r>
              <a:rPr lang="en-US" sz="4600" dirty="0">
                <a:cs typeface="Arial" panose="020B0604020202020204" pitchFamily="34" charset="0"/>
              </a:rPr>
              <a:t>The last configuration needed to set up a basic master write transmission is the number of bytes that are to be sent using the </a:t>
            </a:r>
            <a:r>
              <a:rPr lang="en-US" sz="4600" dirty="0" err="1">
                <a:cs typeface="Arial" panose="020B0604020202020204" pitchFamily="34" charset="0"/>
              </a:rPr>
              <a:t>UCBxTBCNT</a:t>
            </a:r>
            <a:r>
              <a:rPr lang="en-US" sz="4600" dirty="0">
                <a:cs typeface="Arial" panose="020B0604020202020204" pitchFamily="34" charset="0"/>
              </a:rPr>
              <a:t> register.</a:t>
            </a:r>
          </a:p>
          <a:p>
            <a:pPr marL="228600" indent="-228600" algn="l">
              <a:buFont typeface="Arial" panose="020B0604020202020204" pitchFamily="34" charset="0"/>
              <a:buChar char="•"/>
            </a:pPr>
            <a:r>
              <a:rPr lang="en-US" sz="4600" dirty="0">
                <a:cs typeface="Arial" panose="020B0604020202020204" pitchFamily="34" charset="0"/>
              </a:rPr>
              <a:t>The MCU will continue to send until the number of bytes transferred matches the value in </a:t>
            </a:r>
            <a:r>
              <a:rPr lang="en-US" sz="4600" dirty="0" err="1">
                <a:cs typeface="Arial" panose="020B0604020202020204" pitchFamily="34" charset="0"/>
              </a:rPr>
              <a:t>UCBxTBCNT</a:t>
            </a:r>
            <a:r>
              <a:rPr lang="en-US" sz="4600" dirty="0">
                <a:cs typeface="Arial" panose="020B0604020202020204" pitchFamily="34" charset="0"/>
              </a:rPr>
              <a:t>.</a:t>
            </a:r>
          </a:p>
          <a:p>
            <a:pPr marL="228600" indent="-228600" algn="l">
              <a:buFont typeface="Arial" panose="020B0604020202020204" pitchFamily="34" charset="0"/>
              <a:buChar char="•"/>
            </a:pPr>
            <a:r>
              <a:rPr lang="en-US" sz="4600" dirty="0">
                <a:cs typeface="Arial" panose="020B0604020202020204" pitchFamily="34" charset="0"/>
              </a:rPr>
              <a:t>After the desired number of bytes has been transferred, the master will automatically generate the STOP condition if </a:t>
            </a:r>
            <a:r>
              <a:rPr lang="en-US" sz="4600" dirty="0" err="1">
                <a:cs typeface="Arial" panose="020B0604020202020204" pitchFamily="34" charset="0"/>
              </a:rPr>
              <a:t>UCASTPx</a:t>
            </a:r>
            <a:r>
              <a:rPr lang="en-US" sz="4600" dirty="0">
                <a:cs typeface="Arial" panose="020B0604020202020204" pitchFamily="34" charset="0"/>
              </a:rPr>
              <a:t> = 10.</a:t>
            </a:r>
          </a:p>
          <a:p>
            <a:pPr marL="228600" indent="-228600" algn="l">
              <a:buFont typeface="Arial" panose="020B0604020202020204" pitchFamily="34" charset="0"/>
              <a:buChar char="•"/>
            </a:pPr>
            <a:endParaRPr lang="en-US" dirty="0">
              <a:solidFill>
                <a:schemeClr val="accent2"/>
              </a:solidFill>
              <a:latin typeface="Arial" panose="020B0604020202020204" pitchFamily="34" charset="0"/>
              <a:cs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D8271680-B1B9-3AA9-5D7D-DE1D39940C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34159" y="2685528"/>
            <a:ext cx="6053262" cy="2624137"/>
          </a:xfrm>
          <a:prstGeom prst="rect">
            <a:avLst/>
          </a:prstGeom>
        </p:spPr>
      </p:pic>
    </p:spTree>
    <p:extLst>
      <p:ext uri="{BB962C8B-B14F-4D97-AF65-F5344CB8AC3E}">
        <p14:creationId xmlns:p14="http://schemas.microsoft.com/office/powerpoint/2010/main" val="1273703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8120E-C3DC-9B42-F46F-CFBFC567D58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F568D07E-71F9-6A46-9EA9-C36EAD88BDA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2476390" y="1253317"/>
            <a:ext cx="7239220" cy="4790131"/>
          </a:xfrm>
          <a:prstGeom prst="rect">
            <a:avLst/>
          </a:prstGeom>
        </p:spPr>
      </p:pic>
    </p:spTree>
    <p:extLst>
      <p:ext uri="{BB962C8B-B14F-4D97-AF65-F5344CB8AC3E}">
        <p14:creationId xmlns:p14="http://schemas.microsoft.com/office/powerpoint/2010/main" val="3801903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35469-9F0B-1926-9DBD-4076CDA95E72}"/>
              </a:ext>
            </a:extLst>
          </p:cNvPr>
          <p:cNvSpPr>
            <a:spLocks noGrp="1"/>
          </p:cNvSpPr>
          <p:nvPr>
            <p:ph type="title"/>
          </p:nvPr>
        </p:nvSpPr>
        <p:spPr>
          <a:xfrm>
            <a:off x="838200" y="128378"/>
            <a:ext cx="10515600" cy="1325563"/>
          </a:xfrm>
        </p:spPr>
        <p:txBody>
          <a:bodyPr/>
          <a:lstStyle/>
          <a:p>
            <a:r>
              <a:rPr lang="en-US" dirty="0"/>
              <a:t>Why Pull up resistors</a:t>
            </a:r>
          </a:p>
        </p:txBody>
      </p:sp>
      <p:sp>
        <p:nvSpPr>
          <p:cNvPr id="3" name="Content Placeholder 2">
            <a:extLst>
              <a:ext uri="{FF2B5EF4-FFF2-40B4-BE49-F238E27FC236}">
                <a16:creationId xmlns:a16="http://schemas.microsoft.com/office/drawing/2014/main" id="{00431EBB-C450-8805-622E-22E81CBCEEDE}"/>
              </a:ext>
            </a:extLst>
          </p:cNvPr>
          <p:cNvSpPr>
            <a:spLocks noGrp="1"/>
          </p:cNvSpPr>
          <p:nvPr>
            <p:ph idx="1"/>
          </p:nvPr>
        </p:nvSpPr>
        <p:spPr>
          <a:xfrm>
            <a:off x="838200" y="1594115"/>
            <a:ext cx="10515600" cy="4351338"/>
          </a:xfrm>
        </p:spPr>
        <p:txBody>
          <a:bodyPr/>
          <a:lstStyle/>
          <a:p>
            <a:r>
              <a:rPr lang="en-US" sz="2400" dirty="0">
                <a:cs typeface="Arial" panose="020B0604020202020204" pitchFamily="34" charset="0"/>
              </a:rPr>
              <a:t>Open-drain output stage – supports multiple drivers on the same signal line using NMOS transistor.</a:t>
            </a:r>
          </a:p>
          <a:p>
            <a:pPr marL="742950" lvl="1" indent="-285750" algn="l">
              <a:buFont typeface="Courier New" panose="02070309020205020404" pitchFamily="49" charset="0"/>
              <a:buChar char="o"/>
            </a:pPr>
            <a:r>
              <a:rPr lang="en-US" dirty="0">
                <a:cs typeface="Arial" panose="020B0604020202020204" pitchFamily="34" charset="0"/>
              </a:rPr>
              <a:t>Driving a LOW to the NMOS yields a HIGH on the line.</a:t>
            </a:r>
            <a:br>
              <a:rPr lang="en-US" dirty="0">
                <a:cs typeface="Arial" panose="020B0604020202020204" pitchFamily="34" charset="0"/>
              </a:rPr>
            </a:br>
            <a:r>
              <a:rPr lang="en-US" dirty="0">
                <a:cs typeface="Arial" panose="020B0604020202020204" pitchFamily="34" charset="0"/>
              </a:rPr>
              <a:t>- Driving a HIGH on the NMOS yields a LOW on the line.</a:t>
            </a:r>
          </a:p>
          <a:p>
            <a:pPr marL="742950" lvl="1" indent="-285750" algn="l">
              <a:buFont typeface="Courier New" panose="02070309020205020404" pitchFamily="49" charset="0"/>
              <a:buChar char="o"/>
            </a:pPr>
            <a:r>
              <a:rPr lang="en-US" dirty="0">
                <a:cs typeface="Arial" panose="020B0604020202020204" pitchFamily="34" charset="0"/>
              </a:rPr>
              <a:t>To get back to positive logic, we insert an inverter before the NMOS</a:t>
            </a:r>
          </a:p>
          <a:p>
            <a:pPr marL="228600" indent="-228600" algn="l">
              <a:buFont typeface="Arial" panose="020B0604020202020204" pitchFamily="34" charset="0"/>
              <a:buChar char="•"/>
            </a:pPr>
            <a:endParaRPr lang="en-US" sz="2800" dirty="0">
              <a:solidFill>
                <a:schemeClr val="accent2"/>
              </a:solidFill>
              <a:latin typeface="Arial" panose="020B0604020202020204" pitchFamily="34" charset="0"/>
              <a:cs typeface="Arial" panose="020B0604020202020204" pitchFamily="34" charset="0"/>
            </a:endParaRPr>
          </a:p>
          <a:p>
            <a:endParaRPr lang="en-US" dirty="0"/>
          </a:p>
        </p:txBody>
      </p:sp>
      <p:pic>
        <p:nvPicPr>
          <p:cNvPr id="4" name="Picture 3" descr="A screenshot of a cell phone&#10;&#10;Description automatically generated">
            <a:extLst>
              <a:ext uri="{FF2B5EF4-FFF2-40B4-BE49-F238E27FC236}">
                <a16:creationId xmlns:a16="http://schemas.microsoft.com/office/drawing/2014/main" id="{11FC4992-84A9-880D-5363-7CB97236AC15}"/>
              </a:ext>
            </a:extLst>
          </p:cNvPr>
          <p:cNvPicPr>
            <a:picLocks noChangeAspect="1"/>
          </p:cNvPicPr>
          <p:nvPr/>
        </p:nvPicPr>
        <p:blipFill rotWithShape="1">
          <a:blip r:embed="rId2">
            <a:extLst>
              <a:ext uri="{28A0092B-C50C-407E-A947-70E740481C1C}">
                <a14:useLocalDpi xmlns:a14="http://schemas.microsoft.com/office/drawing/2010/main" val="0"/>
              </a:ext>
            </a:extLst>
          </a:blip>
          <a:srcRect l="2408" t="41415" r="44495" b="3642"/>
          <a:stretch/>
        </p:blipFill>
        <p:spPr>
          <a:xfrm>
            <a:off x="4133544" y="3629108"/>
            <a:ext cx="3924912" cy="2610919"/>
          </a:xfrm>
          <a:prstGeom prst="rect">
            <a:avLst/>
          </a:prstGeom>
        </p:spPr>
      </p:pic>
      <p:sp>
        <p:nvSpPr>
          <p:cNvPr id="5" name="TextBox 4">
            <a:extLst>
              <a:ext uri="{FF2B5EF4-FFF2-40B4-BE49-F238E27FC236}">
                <a16:creationId xmlns:a16="http://schemas.microsoft.com/office/drawing/2014/main" id="{70C184E5-FC89-8BA2-9E09-FC0B233A98A9}"/>
              </a:ext>
            </a:extLst>
          </p:cNvPr>
          <p:cNvSpPr txBox="1"/>
          <p:nvPr/>
        </p:nvSpPr>
        <p:spPr>
          <a:xfrm>
            <a:off x="2893925" y="5345723"/>
            <a:ext cx="880369" cy="369332"/>
          </a:xfrm>
          <a:prstGeom prst="rect">
            <a:avLst/>
          </a:prstGeom>
          <a:noFill/>
        </p:spPr>
        <p:txBody>
          <a:bodyPr wrap="none" rtlCol="0">
            <a:spAutoFit/>
          </a:bodyPr>
          <a:lstStyle/>
          <a:p>
            <a:r>
              <a:rPr lang="en-US" b="1" dirty="0"/>
              <a:t>High(1)</a:t>
            </a:r>
          </a:p>
        </p:txBody>
      </p:sp>
      <p:sp>
        <p:nvSpPr>
          <p:cNvPr id="6" name="TextBox 5">
            <a:extLst>
              <a:ext uri="{FF2B5EF4-FFF2-40B4-BE49-F238E27FC236}">
                <a16:creationId xmlns:a16="http://schemas.microsoft.com/office/drawing/2014/main" id="{67A4F8F9-58E7-908B-45BD-DC681295C137}"/>
              </a:ext>
            </a:extLst>
          </p:cNvPr>
          <p:cNvSpPr txBox="1"/>
          <p:nvPr/>
        </p:nvSpPr>
        <p:spPr>
          <a:xfrm>
            <a:off x="5820401" y="5576121"/>
            <a:ext cx="576953" cy="369332"/>
          </a:xfrm>
          <a:prstGeom prst="rect">
            <a:avLst/>
          </a:prstGeom>
          <a:noFill/>
        </p:spPr>
        <p:txBody>
          <a:bodyPr wrap="none" rtlCol="0">
            <a:spAutoFit/>
          </a:bodyPr>
          <a:lstStyle/>
          <a:p>
            <a:r>
              <a:rPr lang="en-US" b="1" dirty="0"/>
              <a:t>Low</a:t>
            </a:r>
          </a:p>
        </p:txBody>
      </p:sp>
      <p:sp>
        <p:nvSpPr>
          <p:cNvPr id="7" name="TextBox 6">
            <a:extLst>
              <a:ext uri="{FF2B5EF4-FFF2-40B4-BE49-F238E27FC236}">
                <a16:creationId xmlns:a16="http://schemas.microsoft.com/office/drawing/2014/main" id="{81E5C12D-45D2-89D8-AE70-CABE7DE76CF3}"/>
              </a:ext>
            </a:extLst>
          </p:cNvPr>
          <p:cNvSpPr txBox="1"/>
          <p:nvPr/>
        </p:nvSpPr>
        <p:spPr>
          <a:xfrm>
            <a:off x="8108166" y="4565235"/>
            <a:ext cx="880369" cy="369332"/>
          </a:xfrm>
          <a:prstGeom prst="rect">
            <a:avLst/>
          </a:prstGeom>
          <a:noFill/>
        </p:spPr>
        <p:txBody>
          <a:bodyPr wrap="none" rtlCol="0">
            <a:spAutoFit/>
          </a:bodyPr>
          <a:lstStyle/>
          <a:p>
            <a:r>
              <a:rPr lang="en-US" b="1" dirty="0"/>
              <a:t>High(1)</a:t>
            </a:r>
          </a:p>
        </p:txBody>
      </p:sp>
      <p:sp>
        <p:nvSpPr>
          <p:cNvPr id="8" name="TextBox 7">
            <a:extLst>
              <a:ext uri="{FF2B5EF4-FFF2-40B4-BE49-F238E27FC236}">
                <a16:creationId xmlns:a16="http://schemas.microsoft.com/office/drawing/2014/main" id="{4C909490-A9E8-376D-A1BC-0810BC94D8D1}"/>
              </a:ext>
            </a:extLst>
          </p:cNvPr>
          <p:cNvSpPr txBox="1"/>
          <p:nvPr/>
        </p:nvSpPr>
        <p:spPr>
          <a:xfrm>
            <a:off x="6679357" y="5263885"/>
            <a:ext cx="548548" cy="369332"/>
          </a:xfrm>
          <a:prstGeom prst="rect">
            <a:avLst/>
          </a:prstGeom>
          <a:noFill/>
        </p:spPr>
        <p:txBody>
          <a:bodyPr wrap="none" rtlCol="0">
            <a:spAutoFit/>
          </a:bodyPr>
          <a:lstStyle/>
          <a:p>
            <a:r>
              <a:rPr lang="en-US" b="1" dirty="0"/>
              <a:t>OFF</a:t>
            </a:r>
          </a:p>
        </p:txBody>
      </p:sp>
    </p:spTree>
    <p:extLst>
      <p:ext uri="{BB962C8B-B14F-4D97-AF65-F5344CB8AC3E}">
        <p14:creationId xmlns:p14="http://schemas.microsoft.com/office/powerpoint/2010/main" val="4020814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BD601-C575-A28C-98BC-A1ABAE532124}"/>
              </a:ext>
            </a:extLst>
          </p:cNvPr>
          <p:cNvSpPr>
            <a:spLocks noGrp="1"/>
          </p:cNvSpPr>
          <p:nvPr>
            <p:ph type="title"/>
          </p:nvPr>
        </p:nvSpPr>
        <p:spPr/>
        <p:txBody>
          <a:bodyPr/>
          <a:lstStyle/>
          <a:p>
            <a:r>
              <a:rPr lang="en-US" dirty="0" err="1"/>
              <a:t>eUSCI_Bx</a:t>
            </a:r>
            <a:r>
              <a:rPr lang="en-US" dirty="0"/>
              <a:t> Interrupt Vector Table</a:t>
            </a:r>
          </a:p>
        </p:txBody>
      </p:sp>
      <p:pic>
        <p:nvPicPr>
          <p:cNvPr id="4" name="Content Placeholder 3">
            <a:extLst>
              <a:ext uri="{FF2B5EF4-FFF2-40B4-BE49-F238E27FC236}">
                <a16:creationId xmlns:a16="http://schemas.microsoft.com/office/drawing/2014/main" id="{7B8A5437-4FD3-9FAC-2B2D-02324FAF015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823577" y="1369392"/>
            <a:ext cx="5036644" cy="5123483"/>
          </a:xfrm>
          <a:prstGeom prst="rect">
            <a:avLst/>
          </a:prstGeom>
        </p:spPr>
      </p:pic>
    </p:spTree>
    <p:extLst>
      <p:ext uri="{BB962C8B-B14F-4D97-AF65-F5344CB8AC3E}">
        <p14:creationId xmlns:p14="http://schemas.microsoft.com/office/powerpoint/2010/main" val="636039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2BA96-3FB7-5BC5-EA9E-26F76F58B92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6B31996-0733-8A56-A7C9-4434DEC4CBEB}"/>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B085AA4A-FAA3-2869-90A2-97A128C216B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191444" y="1307313"/>
            <a:ext cx="7269996" cy="1832941"/>
          </a:xfrm>
          <a:prstGeom prst="rect">
            <a:avLst/>
          </a:prstGeom>
        </p:spPr>
      </p:pic>
      <p:pic>
        <p:nvPicPr>
          <p:cNvPr id="4" name="Picture 3">
            <a:extLst>
              <a:ext uri="{FF2B5EF4-FFF2-40B4-BE49-F238E27FC236}">
                <a16:creationId xmlns:a16="http://schemas.microsoft.com/office/drawing/2014/main" id="{8A0F06EE-DFCA-CC48-6CD1-B366AC90F9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016"/>
          <a:stretch/>
        </p:blipFill>
        <p:spPr>
          <a:xfrm>
            <a:off x="2191444" y="1587062"/>
            <a:ext cx="7269996" cy="4661996"/>
          </a:xfrm>
          <a:prstGeom prst="rect">
            <a:avLst/>
          </a:prstGeom>
        </p:spPr>
      </p:pic>
      <p:sp>
        <p:nvSpPr>
          <p:cNvPr id="5" name="Speech Bubble: Rectangle 9">
            <a:extLst>
              <a:ext uri="{FF2B5EF4-FFF2-40B4-BE49-F238E27FC236}">
                <a16:creationId xmlns:a16="http://schemas.microsoft.com/office/drawing/2014/main" id="{6168448C-95DD-99CE-1D44-2D9BFE00E703}"/>
              </a:ext>
            </a:extLst>
          </p:cNvPr>
          <p:cNvSpPr/>
          <p:nvPr/>
        </p:nvSpPr>
        <p:spPr>
          <a:xfrm>
            <a:off x="6843977" y="1606222"/>
            <a:ext cx="2685319" cy="2178816"/>
          </a:xfrm>
          <a:prstGeom prst="wedgeRectCallout">
            <a:avLst>
              <a:gd name="adj1" fmla="val -164647"/>
              <a:gd name="adj2" fmla="val 13227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UCTXIE0: After a message is Started (S), this interrupt will fire when data is ready to go into the Tx buffer.</a:t>
            </a:r>
          </a:p>
          <a:p>
            <a:pPr algn="ctr"/>
            <a:endParaRPr lang="en-US" dirty="0"/>
          </a:p>
          <a:p>
            <a:pPr algn="ctr"/>
            <a:r>
              <a:rPr lang="en-US" dirty="0"/>
              <a:t>This is used for WRITE messages.</a:t>
            </a:r>
          </a:p>
        </p:txBody>
      </p:sp>
      <p:sp>
        <p:nvSpPr>
          <p:cNvPr id="8" name="Speech Bubble: Rectangle 9">
            <a:extLst>
              <a:ext uri="{FF2B5EF4-FFF2-40B4-BE49-F238E27FC236}">
                <a16:creationId xmlns:a16="http://schemas.microsoft.com/office/drawing/2014/main" id="{AE52B3DE-D925-C02B-E45C-A3064972FF54}"/>
              </a:ext>
            </a:extLst>
          </p:cNvPr>
          <p:cNvSpPr/>
          <p:nvPr/>
        </p:nvSpPr>
        <p:spPr>
          <a:xfrm>
            <a:off x="6843977" y="4017971"/>
            <a:ext cx="2752323" cy="2300029"/>
          </a:xfrm>
          <a:prstGeom prst="wedgeRectCallout">
            <a:avLst>
              <a:gd name="adj1" fmla="val -161701"/>
              <a:gd name="adj2" fmla="val 30761"/>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UCRXIE0: After a message is Started (S), this interrupt will fire when data is ready to be ready from the Rx buffer.</a:t>
            </a:r>
          </a:p>
          <a:p>
            <a:pPr algn="ctr"/>
            <a:endParaRPr lang="en-US" dirty="0"/>
          </a:p>
          <a:p>
            <a:pPr algn="ctr"/>
            <a:r>
              <a:rPr lang="en-US" dirty="0"/>
              <a:t>This is used for READ messages.</a:t>
            </a:r>
          </a:p>
        </p:txBody>
      </p:sp>
    </p:spTree>
    <p:extLst>
      <p:ext uri="{BB962C8B-B14F-4D97-AF65-F5344CB8AC3E}">
        <p14:creationId xmlns:p14="http://schemas.microsoft.com/office/powerpoint/2010/main" val="2624131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7829-CE54-4082-D610-59536AFECB6B}"/>
              </a:ext>
            </a:extLst>
          </p:cNvPr>
          <p:cNvSpPr>
            <a:spLocks noGrp="1"/>
          </p:cNvSpPr>
          <p:nvPr>
            <p:ph type="title"/>
          </p:nvPr>
        </p:nvSpPr>
        <p:spPr/>
        <p:txBody>
          <a:bodyPr/>
          <a:lstStyle/>
          <a:p>
            <a:r>
              <a:rPr lang="en-US" dirty="0"/>
              <a:t>Adafruit PFC8523 I2C Slave</a:t>
            </a:r>
          </a:p>
        </p:txBody>
      </p:sp>
      <p:sp>
        <p:nvSpPr>
          <p:cNvPr id="3" name="Content Placeholder 2">
            <a:extLst>
              <a:ext uri="{FF2B5EF4-FFF2-40B4-BE49-F238E27FC236}">
                <a16:creationId xmlns:a16="http://schemas.microsoft.com/office/drawing/2014/main" id="{6F307EAB-8249-6185-F2F9-83EBD8C73DFB}"/>
              </a:ext>
            </a:extLst>
          </p:cNvPr>
          <p:cNvSpPr>
            <a:spLocks noGrp="1"/>
          </p:cNvSpPr>
          <p:nvPr>
            <p:ph idx="1"/>
          </p:nvPr>
        </p:nvSpPr>
        <p:spPr>
          <a:xfrm>
            <a:off x="838200" y="1825625"/>
            <a:ext cx="7317828" cy="4351338"/>
          </a:xfrm>
        </p:spPr>
        <p:txBody>
          <a:bodyPr/>
          <a:lstStyle/>
          <a:p>
            <a:pPr marL="228600" indent="-228600" algn="l">
              <a:buFont typeface="Arial" panose="020B0604020202020204" pitchFamily="34" charset="0"/>
              <a:buChar char="•"/>
            </a:pPr>
            <a:r>
              <a:rPr lang="en-US" sz="2200" dirty="0">
                <a:cs typeface="Arial" panose="020B0604020202020204" pitchFamily="34" charset="0"/>
              </a:rPr>
              <a:t>To begin programming the I2C peripheral on the MSP430FR2355, we need a slave that can acknowledge packets and transmit data back and forth.</a:t>
            </a:r>
            <a:br>
              <a:rPr lang="en-US" sz="2200" dirty="0">
                <a:cs typeface="Arial" panose="020B0604020202020204" pitchFamily="34" charset="0"/>
              </a:rPr>
            </a:br>
            <a:endParaRPr lang="en-US" sz="2200" dirty="0">
              <a:cs typeface="Arial" panose="020B0604020202020204" pitchFamily="34" charset="0"/>
            </a:endParaRPr>
          </a:p>
          <a:p>
            <a:pPr marL="228600" indent="-228600" algn="l">
              <a:buFont typeface="Arial" panose="020B0604020202020204" pitchFamily="34" charset="0"/>
              <a:buChar char="•"/>
            </a:pPr>
            <a:r>
              <a:rPr lang="en-US" sz="2200" dirty="0">
                <a:cs typeface="Arial" panose="020B0604020202020204" pitchFamily="34" charset="0"/>
              </a:rPr>
              <a:t>We will use the PFC8523 RTC device.  This is a simple I2C slave with 20x registers that can be read or written to.</a:t>
            </a:r>
            <a:br>
              <a:rPr lang="en-US" sz="2200" dirty="0">
                <a:cs typeface="Arial" panose="020B0604020202020204" pitchFamily="34" charset="0"/>
              </a:rPr>
            </a:br>
            <a:endParaRPr lang="en-US" sz="2200" dirty="0">
              <a:cs typeface="Arial" panose="020B0604020202020204" pitchFamily="34" charset="0"/>
            </a:endParaRPr>
          </a:p>
          <a:p>
            <a:pPr marL="228600" indent="-228600" algn="l">
              <a:buFont typeface="Arial" panose="020B0604020202020204" pitchFamily="34" charset="0"/>
              <a:buChar char="•"/>
            </a:pPr>
            <a:r>
              <a:rPr lang="en-US" sz="2200" dirty="0">
                <a:cs typeface="Arial" panose="020B0604020202020204" pitchFamily="34" charset="0"/>
              </a:rPr>
              <a:t>The IC on this board is the NXT PCF8523 RTC + calendar (this is the datasheet we need).</a:t>
            </a:r>
          </a:p>
          <a:p>
            <a:endParaRPr lang="en-US" dirty="0"/>
          </a:p>
        </p:txBody>
      </p:sp>
      <p:pic>
        <p:nvPicPr>
          <p:cNvPr id="4" name="Picture 3">
            <a:extLst>
              <a:ext uri="{FF2B5EF4-FFF2-40B4-BE49-F238E27FC236}">
                <a16:creationId xmlns:a16="http://schemas.microsoft.com/office/drawing/2014/main" id="{78F568F0-F653-37A6-DE1D-88729F72CBD1}"/>
              </a:ext>
            </a:extLst>
          </p:cNvPr>
          <p:cNvPicPr>
            <a:picLocks noChangeAspect="1"/>
          </p:cNvPicPr>
          <p:nvPr/>
        </p:nvPicPr>
        <p:blipFill>
          <a:blip r:embed="rId2"/>
          <a:stretch>
            <a:fillRect/>
          </a:stretch>
        </p:blipFill>
        <p:spPr>
          <a:xfrm>
            <a:off x="8477991" y="2919998"/>
            <a:ext cx="2875809" cy="2363415"/>
          </a:xfrm>
          <a:prstGeom prst="rect">
            <a:avLst/>
          </a:prstGeom>
        </p:spPr>
      </p:pic>
    </p:spTree>
    <p:extLst>
      <p:ext uri="{BB962C8B-B14F-4D97-AF65-F5344CB8AC3E}">
        <p14:creationId xmlns:p14="http://schemas.microsoft.com/office/powerpoint/2010/main" val="2435037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2A7-C148-5364-BCA8-15862FE887D1}"/>
              </a:ext>
            </a:extLst>
          </p:cNvPr>
          <p:cNvSpPr>
            <a:spLocks noGrp="1"/>
          </p:cNvSpPr>
          <p:nvPr>
            <p:ph type="title"/>
          </p:nvPr>
        </p:nvSpPr>
        <p:spPr/>
        <p:txBody>
          <a:bodyPr/>
          <a:lstStyle/>
          <a:p>
            <a:r>
              <a:rPr lang="en-US" dirty="0"/>
              <a:t>Writing one byte of data to I2C Slave</a:t>
            </a:r>
          </a:p>
        </p:txBody>
      </p:sp>
      <p:sp>
        <p:nvSpPr>
          <p:cNvPr id="3" name="Content Placeholder 2">
            <a:extLst>
              <a:ext uri="{FF2B5EF4-FFF2-40B4-BE49-F238E27FC236}">
                <a16:creationId xmlns:a16="http://schemas.microsoft.com/office/drawing/2014/main" id="{5399DB89-DA77-95B8-7E90-BB29708414C4}"/>
              </a:ext>
            </a:extLst>
          </p:cNvPr>
          <p:cNvSpPr>
            <a:spLocks noGrp="1"/>
          </p:cNvSpPr>
          <p:nvPr>
            <p:ph idx="1"/>
          </p:nvPr>
        </p:nvSpPr>
        <p:spPr/>
        <p:txBody>
          <a:bodyPr/>
          <a:lstStyle/>
          <a:p>
            <a:r>
              <a:rPr lang="en-US" dirty="0"/>
              <a:t>Let's configure the eUSCI_B0 peripheral as an I2C master and continually transmit the value of 0x88. The receiving slave device in this example is the Adafruit PCF8523 Real Time Clock with a hardcoded </a:t>
            </a:r>
            <a:r>
              <a:rPr lang="en-US" dirty="0" err="1"/>
              <a:t>slae</a:t>
            </a:r>
            <a:r>
              <a:rPr lang="en-US" dirty="0"/>
              <a:t> address of 0x68. This is the I2C message we are trying to create:</a:t>
            </a:r>
          </a:p>
          <a:p>
            <a:endParaRPr lang="en-US" dirty="0"/>
          </a:p>
        </p:txBody>
      </p:sp>
      <p:pic>
        <p:nvPicPr>
          <p:cNvPr id="5" name="Picture 4">
            <a:extLst>
              <a:ext uri="{FF2B5EF4-FFF2-40B4-BE49-F238E27FC236}">
                <a16:creationId xmlns:a16="http://schemas.microsoft.com/office/drawing/2014/main" id="{7B2C0496-E308-B18D-5B66-CDD7D38D7B27}"/>
              </a:ext>
            </a:extLst>
          </p:cNvPr>
          <p:cNvPicPr>
            <a:picLocks noChangeAspect="1"/>
          </p:cNvPicPr>
          <p:nvPr/>
        </p:nvPicPr>
        <p:blipFill>
          <a:blip r:embed="rId2"/>
          <a:stretch>
            <a:fillRect/>
          </a:stretch>
        </p:blipFill>
        <p:spPr>
          <a:xfrm>
            <a:off x="838200" y="4121916"/>
            <a:ext cx="10086127" cy="123836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BE82C4EF-B4AB-9AF1-9140-E15EF0CA0231}"/>
                  </a:ext>
                </a:extLst>
              </p14:cNvPr>
              <p14:cNvContentPartPr/>
              <p14:nvPr/>
            </p14:nvContentPartPr>
            <p14:xfrm>
              <a:off x="6135521" y="4459080"/>
              <a:ext cx="2459880" cy="129240"/>
            </p14:xfrm>
          </p:contentPart>
        </mc:Choice>
        <mc:Fallback xmlns="">
          <p:pic>
            <p:nvPicPr>
              <p:cNvPr id="7" name="Ink 6">
                <a:extLst>
                  <a:ext uri="{FF2B5EF4-FFF2-40B4-BE49-F238E27FC236}">
                    <a16:creationId xmlns:a16="http://schemas.microsoft.com/office/drawing/2014/main" id="{BE82C4EF-B4AB-9AF1-9140-E15EF0CA0231}"/>
                  </a:ext>
                </a:extLst>
              </p:cNvPr>
              <p:cNvPicPr/>
              <p:nvPr/>
            </p:nvPicPr>
            <p:blipFill>
              <a:blip r:embed="rId4"/>
              <a:stretch>
                <a:fillRect/>
              </a:stretch>
            </p:blipFill>
            <p:spPr>
              <a:xfrm>
                <a:off x="6072521" y="4396080"/>
                <a:ext cx="2585520" cy="254880"/>
              </a:xfrm>
              <a:prstGeom prst="rect">
                <a:avLst/>
              </a:prstGeom>
            </p:spPr>
          </p:pic>
        </mc:Fallback>
      </mc:AlternateContent>
      <p:sp>
        <p:nvSpPr>
          <p:cNvPr id="6" name="TextBox 5">
            <a:extLst>
              <a:ext uri="{FF2B5EF4-FFF2-40B4-BE49-F238E27FC236}">
                <a16:creationId xmlns:a16="http://schemas.microsoft.com/office/drawing/2014/main" id="{5DC7E94D-70FD-D816-D0D3-D97270ADBCB2}"/>
              </a:ext>
            </a:extLst>
          </p:cNvPr>
          <p:cNvSpPr txBox="1"/>
          <p:nvPr/>
        </p:nvSpPr>
        <p:spPr>
          <a:xfrm>
            <a:off x="7047906" y="4339034"/>
            <a:ext cx="635110" cy="369332"/>
          </a:xfrm>
          <a:prstGeom prst="rect">
            <a:avLst/>
          </a:prstGeom>
          <a:noFill/>
        </p:spPr>
        <p:txBody>
          <a:bodyPr wrap="none" rtlCol="0">
            <a:spAutoFit/>
          </a:bodyPr>
          <a:lstStyle/>
          <a:p>
            <a:r>
              <a:rPr lang="en-US" dirty="0"/>
              <a:t>0x88</a:t>
            </a:r>
          </a:p>
        </p:txBody>
      </p:sp>
    </p:spTree>
    <p:extLst>
      <p:ext uri="{BB962C8B-B14F-4D97-AF65-F5344CB8AC3E}">
        <p14:creationId xmlns:p14="http://schemas.microsoft.com/office/powerpoint/2010/main" val="3690600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D8DFFA5-15F7-3D4B-7D3B-5677ED62BD1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2951398" y="757908"/>
            <a:ext cx="5950864" cy="5594432"/>
          </a:xfrm>
          <a:prstGeom prst="rect">
            <a:avLst/>
          </a:prstGeom>
        </p:spPr>
      </p:pic>
      <p:grpSp>
        <p:nvGrpSpPr>
          <p:cNvPr id="7" name="Group 6">
            <a:extLst>
              <a:ext uri="{FF2B5EF4-FFF2-40B4-BE49-F238E27FC236}">
                <a16:creationId xmlns:a16="http://schemas.microsoft.com/office/drawing/2014/main" id="{80E7F5F2-D593-8C5F-9737-39288B83674E}"/>
              </a:ext>
            </a:extLst>
          </p:cNvPr>
          <p:cNvGrpSpPr/>
          <p:nvPr/>
        </p:nvGrpSpPr>
        <p:grpSpPr>
          <a:xfrm>
            <a:off x="3577345" y="5915195"/>
            <a:ext cx="21600" cy="64080"/>
            <a:chOff x="3577345" y="5915195"/>
            <a:chExt cx="21600" cy="6408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FAD716C-1951-B6C3-2200-C94E505A1378}"/>
                    </a:ext>
                  </a:extLst>
                </p14:cNvPr>
                <p14:cNvContentPartPr/>
                <p14:nvPr/>
              </p14:nvContentPartPr>
              <p14:xfrm>
                <a:off x="3577345" y="5915195"/>
                <a:ext cx="21600" cy="32040"/>
              </p14:xfrm>
            </p:contentPart>
          </mc:Choice>
          <mc:Fallback xmlns="">
            <p:pic>
              <p:nvPicPr>
                <p:cNvPr id="5" name="Ink 4">
                  <a:extLst>
                    <a:ext uri="{FF2B5EF4-FFF2-40B4-BE49-F238E27FC236}">
                      <a16:creationId xmlns:a16="http://schemas.microsoft.com/office/drawing/2014/main" id="{3FAD716C-1951-B6C3-2200-C94E505A1378}"/>
                    </a:ext>
                  </a:extLst>
                </p:cNvPr>
                <p:cNvPicPr/>
                <p:nvPr/>
              </p:nvPicPr>
              <p:blipFill>
                <a:blip r:embed="rId4"/>
                <a:stretch>
                  <a:fillRect/>
                </a:stretch>
              </p:blipFill>
              <p:spPr>
                <a:xfrm>
                  <a:off x="3559705" y="5897195"/>
                  <a:ext cx="572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AFE243E-309C-8254-96AA-844FEED4D771}"/>
                    </a:ext>
                  </a:extLst>
                </p14:cNvPr>
                <p14:cNvContentPartPr/>
                <p14:nvPr/>
              </p14:nvContentPartPr>
              <p14:xfrm>
                <a:off x="3598585" y="5978915"/>
                <a:ext cx="360" cy="360"/>
              </p14:xfrm>
            </p:contentPart>
          </mc:Choice>
          <mc:Fallback xmlns="">
            <p:pic>
              <p:nvPicPr>
                <p:cNvPr id="6" name="Ink 5">
                  <a:extLst>
                    <a:ext uri="{FF2B5EF4-FFF2-40B4-BE49-F238E27FC236}">
                      <a16:creationId xmlns:a16="http://schemas.microsoft.com/office/drawing/2014/main" id="{AAFE243E-309C-8254-96AA-844FEED4D771}"/>
                    </a:ext>
                  </a:extLst>
                </p:cNvPr>
                <p:cNvPicPr/>
                <p:nvPr/>
              </p:nvPicPr>
              <p:blipFill>
                <a:blip r:embed="rId6"/>
                <a:stretch>
                  <a:fillRect/>
                </a:stretch>
              </p:blipFill>
              <p:spPr>
                <a:xfrm>
                  <a:off x="3580585" y="5960915"/>
                  <a:ext cx="36000" cy="36000"/>
                </a:xfrm>
                <a:prstGeom prst="rect">
                  <a:avLst/>
                </a:prstGeom>
              </p:spPr>
            </p:pic>
          </mc:Fallback>
        </mc:AlternateContent>
      </p:grpSp>
      <p:grpSp>
        <p:nvGrpSpPr>
          <p:cNvPr id="11" name="Group 10">
            <a:extLst>
              <a:ext uri="{FF2B5EF4-FFF2-40B4-BE49-F238E27FC236}">
                <a16:creationId xmlns:a16="http://schemas.microsoft.com/office/drawing/2014/main" id="{7E9D4844-E9C2-ECF2-A7A5-6B5DE37D2816}"/>
              </a:ext>
            </a:extLst>
          </p:cNvPr>
          <p:cNvGrpSpPr/>
          <p:nvPr/>
        </p:nvGrpSpPr>
        <p:grpSpPr>
          <a:xfrm>
            <a:off x="3590665" y="6073955"/>
            <a:ext cx="14760" cy="68760"/>
            <a:chOff x="3590665" y="6073955"/>
            <a:chExt cx="14760" cy="6876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002F53A2-2612-512A-EA55-51E5AD1143B2}"/>
                    </a:ext>
                  </a:extLst>
                </p14:cNvPr>
                <p14:cNvContentPartPr/>
                <p14:nvPr/>
              </p14:nvContentPartPr>
              <p14:xfrm>
                <a:off x="3590665" y="6095915"/>
                <a:ext cx="360" cy="360"/>
              </p14:xfrm>
            </p:contentPart>
          </mc:Choice>
          <mc:Fallback xmlns="">
            <p:pic>
              <p:nvPicPr>
                <p:cNvPr id="8" name="Ink 7">
                  <a:extLst>
                    <a:ext uri="{FF2B5EF4-FFF2-40B4-BE49-F238E27FC236}">
                      <a16:creationId xmlns:a16="http://schemas.microsoft.com/office/drawing/2014/main" id="{002F53A2-2612-512A-EA55-51E5AD1143B2}"/>
                    </a:ext>
                  </a:extLst>
                </p:cNvPr>
                <p:cNvPicPr/>
                <p:nvPr/>
              </p:nvPicPr>
              <p:blipFill>
                <a:blip r:embed="rId6"/>
                <a:stretch>
                  <a:fillRect/>
                </a:stretch>
              </p:blipFill>
              <p:spPr>
                <a:xfrm>
                  <a:off x="3573025" y="60782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AD59EC5-AD23-C751-47F6-FF482C4AE1F3}"/>
                    </a:ext>
                  </a:extLst>
                </p14:cNvPr>
                <p14:cNvContentPartPr/>
                <p14:nvPr/>
              </p14:nvContentPartPr>
              <p14:xfrm>
                <a:off x="3590665" y="6113915"/>
                <a:ext cx="360" cy="360"/>
              </p14:xfrm>
            </p:contentPart>
          </mc:Choice>
          <mc:Fallback xmlns="">
            <p:pic>
              <p:nvPicPr>
                <p:cNvPr id="9" name="Ink 8">
                  <a:extLst>
                    <a:ext uri="{FF2B5EF4-FFF2-40B4-BE49-F238E27FC236}">
                      <a16:creationId xmlns:a16="http://schemas.microsoft.com/office/drawing/2014/main" id="{7AD59EC5-AD23-C751-47F6-FF482C4AE1F3}"/>
                    </a:ext>
                  </a:extLst>
                </p:cNvPr>
                <p:cNvPicPr/>
                <p:nvPr/>
              </p:nvPicPr>
              <p:blipFill>
                <a:blip r:embed="rId6"/>
                <a:stretch>
                  <a:fillRect/>
                </a:stretch>
              </p:blipFill>
              <p:spPr>
                <a:xfrm>
                  <a:off x="3573025" y="609591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0546B48E-2D8B-81C4-55F1-AFF587C9B76C}"/>
                    </a:ext>
                  </a:extLst>
                </p14:cNvPr>
                <p14:cNvContentPartPr/>
                <p14:nvPr/>
              </p14:nvContentPartPr>
              <p14:xfrm>
                <a:off x="3590665" y="6073955"/>
                <a:ext cx="14760" cy="68760"/>
              </p14:xfrm>
            </p:contentPart>
          </mc:Choice>
          <mc:Fallback xmlns="">
            <p:pic>
              <p:nvPicPr>
                <p:cNvPr id="10" name="Ink 9">
                  <a:extLst>
                    <a:ext uri="{FF2B5EF4-FFF2-40B4-BE49-F238E27FC236}">
                      <a16:creationId xmlns:a16="http://schemas.microsoft.com/office/drawing/2014/main" id="{0546B48E-2D8B-81C4-55F1-AFF587C9B76C}"/>
                    </a:ext>
                  </a:extLst>
                </p:cNvPr>
                <p:cNvPicPr/>
                <p:nvPr/>
              </p:nvPicPr>
              <p:blipFill>
                <a:blip r:embed="rId10"/>
                <a:stretch>
                  <a:fillRect/>
                </a:stretch>
              </p:blipFill>
              <p:spPr>
                <a:xfrm>
                  <a:off x="3573025" y="6055955"/>
                  <a:ext cx="50400" cy="104400"/>
                </a:xfrm>
                <a:prstGeom prst="rect">
                  <a:avLst/>
                </a:prstGeom>
              </p:spPr>
            </p:pic>
          </mc:Fallback>
        </mc:AlternateContent>
      </p:grpSp>
      <p:sp>
        <p:nvSpPr>
          <p:cNvPr id="12" name="TextBox 11">
            <a:extLst>
              <a:ext uri="{FF2B5EF4-FFF2-40B4-BE49-F238E27FC236}">
                <a16:creationId xmlns:a16="http://schemas.microsoft.com/office/drawing/2014/main" id="{48025306-15B9-6BD7-48F7-2535D5C0E996}"/>
              </a:ext>
            </a:extLst>
          </p:cNvPr>
          <p:cNvSpPr txBox="1"/>
          <p:nvPr/>
        </p:nvSpPr>
        <p:spPr>
          <a:xfrm>
            <a:off x="3470770" y="5969835"/>
            <a:ext cx="269310" cy="276999"/>
          </a:xfrm>
          <a:prstGeom prst="rect">
            <a:avLst/>
          </a:prstGeom>
          <a:noFill/>
        </p:spPr>
        <p:txBody>
          <a:bodyPr wrap="square" rtlCol="0">
            <a:spAutoFit/>
          </a:bodyPr>
          <a:lstStyle/>
          <a:p>
            <a:r>
              <a:rPr lang="en-US" sz="1200" dirty="0">
                <a:solidFill>
                  <a:srgbClr val="B30B08"/>
                </a:solidFill>
              </a:rPr>
              <a:t>6</a:t>
            </a:r>
          </a:p>
        </p:txBody>
      </p:sp>
      <p:sp>
        <p:nvSpPr>
          <p:cNvPr id="13" name="TextBox 12">
            <a:extLst>
              <a:ext uri="{FF2B5EF4-FFF2-40B4-BE49-F238E27FC236}">
                <a16:creationId xmlns:a16="http://schemas.microsoft.com/office/drawing/2014/main" id="{BDE03877-6AA5-AABB-D287-30D74C9CEB50}"/>
              </a:ext>
            </a:extLst>
          </p:cNvPr>
          <p:cNvSpPr txBox="1"/>
          <p:nvPr/>
        </p:nvSpPr>
        <p:spPr>
          <a:xfrm>
            <a:off x="3470770" y="5803143"/>
            <a:ext cx="269310" cy="276999"/>
          </a:xfrm>
          <a:prstGeom prst="rect">
            <a:avLst/>
          </a:prstGeom>
          <a:noFill/>
        </p:spPr>
        <p:txBody>
          <a:bodyPr wrap="square" rtlCol="0">
            <a:spAutoFit/>
          </a:bodyPr>
          <a:lstStyle/>
          <a:p>
            <a:r>
              <a:rPr lang="en-US" sz="1200" dirty="0">
                <a:solidFill>
                  <a:srgbClr val="B30B08"/>
                </a:solidFill>
              </a:rPr>
              <a:t>6</a:t>
            </a:r>
          </a:p>
        </p:txBody>
      </p:sp>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CD7D937C-E22E-337F-0B73-CD17D8CE4E98}"/>
                  </a:ext>
                </a:extLst>
              </p14:cNvPr>
              <p14:cNvContentPartPr/>
              <p14:nvPr/>
            </p14:nvContentPartPr>
            <p14:xfrm>
              <a:off x="4442065" y="6037595"/>
              <a:ext cx="1800" cy="45000"/>
            </p14:xfrm>
          </p:contentPart>
        </mc:Choice>
        <mc:Fallback xmlns="">
          <p:pic>
            <p:nvPicPr>
              <p:cNvPr id="15" name="Ink 14">
                <a:extLst>
                  <a:ext uri="{FF2B5EF4-FFF2-40B4-BE49-F238E27FC236}">
                    <a16:creationId xmlns:a16="http://schemas.microsoft.com/office/drawing/2014/main" id="{CD7D937C-E22E-337F-0B73-CD17D8CE4E98}"/>
                  </a:ext>
                </a:extLst>
              </p:cNvPr>
              <p:cNvPicPr/>
              <p:nvPr/>
            </p:nvPicPr>
            <p:blipFill>
              <a:blip r:embed="rId12"/>
              <a:stretch>
                <a:fillRect/>
              </a:stretch>
            </p:blipFill>
            <p:spPr>
              <a:xfrm>
                <a:off x="4424065" y="6019955"/>
                <a:ext cx="37440" cy="80640"/>
              </a:xfrm>
              <a:prstGeom prst="rect">
                <a:avLst/>
              </a:prstGeom>
            </p:spPr>
          </p:pic>
        </mc:Fallback>
      </mc:AlternateContent>
      <p:sp>
        <p:nvSpPr>
          <p:cNvPr id="14" name="TextBox 13">
            <a:extLst>
              <a:ext uri="{FF2B5EF4-FFF2-40B4-BE49-F238E27FC236}">
                <a16:creationId xmlns:a16="http://schemas.microsoft.com/office/drawing/2014/main" id="{0B1C47C9-7F05-EB2F-9A16-04E15ACBBBA7}"/>
              </a:ext>
            </a:extLst>
          </p:cNvPr>
          <p:cNvSpPr txBox="1"/>
          <p:nvPr/>
        </p:nvSpPr>
        <p:spPr>
          <a:xfrm>
            <a:off x="4320349" y="5941642"/>
            <a:ext cx="269310" cy="276999"/>
          </a:xfrm>
          <a:prstGeom prst="rect">
            <a:avLst/>
          </a:prstGeom>
          <a:noFill/>
        </p:spPr>
        <p:txBody>
          <a:bodyPr wrap="square" rtlCol="0">
            <a:spAutoFit/>
          </a:bodyPr>
          <a:lstStyle/>
          <a:p>
            <a:r>
              <a:rPr lang="en-US" sz="1200" dirty="0">
                <a:solidFill>
                  <a:srgbClr val="B30B08"/>
                </a:solidFill>
              </a:rPr>
              <a:t>6</a:t>
            </a:r>
          </a:p>
        </p:txBody>
      </p:sp>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84CC0603-4E80-8CAB-2A1B-4DEFC55E34B3}"/>
                  </a:ext>
                </a:extLst>
              </p14:cNvPr>
              <p14:cNvContentPartPr/>
              <p14:nvPr/>
            </p14:nvContentPartPr>
            <p14:xfrm>
              <a:off x="5787571" y="5865687"/>
              <a:ext cx="28800" cy="88200"/>
            </p14:xfrm>
          </p:contentPart>
        </mc:Choice>
        <mc:Fallback xmlns="">
          <p:pic>
            <p:nvPicPr>
              <p:cNvPr id="17" name="Ink 16">
                <a:extLst>
                  <a:ext uri="{FF2B5EF4-FFF2-40B4-BE49-F238E27FC236}">
                    <a16:creationId xmlns:a16="http://schemas.microsoft.com/office/drawing/2014/main" id="{84CC0603-4E80-8CAB-2A1B-4DEFC55E34B3}"/>
                  </a:ext>
                </a:extLst>
              </p:cNvPr>
              <p:cNvPicPr/>
              <p:nvPr/>
            </p:nvPicPr>
            <p:blipFill>
              <a:blip r:embed="rId14"/>
              <a:stretch>
                <a:fillRect/>
              </a:stretch>
            </p:blipFill>
            <p:spPr>
              <a:xfrm>
                <a:off x="5778931" y="5856687"/>
                <a:ext cx="4644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291A227B-2E44-7B4B-F205-AA46CA708B99}"/>
                  </a:ext>
                </a:extLst>
              </p14:cNvPr>
              <p14:cNvContentPartPr/>
              <p14:nvPr/>
            </p14:nvContentPartPr>
            <p14:xfrm>
              <a:off x="4447264" y="6111431"/>
              <a:ext cx="15480" cy="31680"/>
            </p14:xfrm>
          </p:contentPart>
        </mc:Choice>
        <mc:Fallback xmlns="">
          <p:pic>
            <p:nvPicPr>
              <p:cNvPr id="18" name="Ink 17">
                <a:extLst>
                  <a:ext uri="{FF2B5EF4-FFF2-40B4-BE49-F238E27FC236}">
                    <a16:creationId xmlns:a16="http://schemas.microsoft.com/office/drawing/2014/main" id="{291A227B-2E44-7B4B-F205-AA46CA708B99}"/>
                  </a:ext>
                </a:extLst>
              </p:cNvPr>
              <p:cNvPicPr/>
              <p:nvPr/>
            </p:nvPicPr>
            <p:blipFill>
              <a:blip r:embed="rId16"/>
              <a:stretch>
                <a:fillRect/>
              </a:stretch>
            </p:blipFill>
            <p:spPr>
              <a:xfrm>
                <a:off x="4438624" y="6102431"/>
                <a:ext cx="33120" cy="49320"/>
              </a:xfrm>
              <a:prstGeom prst="rect">
                <a:avLst/>
              </a:prstGeom>
            </p:spPr>
          </p:pic>
        </mc:Fallback>
      </mc:AlternateContent>
      <p:sp>
        <p:nvSpPr>
          <p:cNvPr id="19" name="TextBox 18">
            <a:extLst>
              <a:ext uri="{FF2B5EF4-FFF2-40B4-BE49-F238E27FC236}">
                <a16:creationId xmlns:a16="http://schemas.microsoft.com/office/drawing/2014/main" id="{A456F489-7FC4-CF94-BB7F-5BCC62749496}"/>
              </a:ext>
            </a:extLst>
          </p:cNvPr>
          <p:cNvSpPr txBox="1"/>
          <p:nvPr/>
        </p:nvSpPr>
        <p:spPr>
          <a:xfrm>
            <a:off x="5667316" y="5771287"/>
            <a:ext cx="269310" cy="276999"/>
          </a:xfrm>
          <a:prstGeom prst="rect">
            <a:avLst/>
          </a:prstGeom>
          <a:noFill/>
        </p:spPr>
        <p:txBody>
          <a:bodyPr wrap="square" rtlCol="0">
            <a:spAutoFit/>
          </a:bodyPr>
          <a:lstStyle/>
          <a:p>
            <a:r>
              <a:rPr lang="en-US" sz="1200" dirty="0">
                <a:solidFill>
                  <a:srgbClr val="B30B08"/>
                </a:solidFill>
              </a:rPr>
              <a:t>6</a:t>
            </a:r>
          </a:p>
        </p:txBody>
      </p:sp>
      <p:sp>
        <p:nvSpPr>
          <p:cNvPr id="20" name="Speech Bubble: Rectangle 9">
            <a:extLst>
              <a:ext uri="{FF2B5EF4-FFF2-40B4-BE49-F238E27FC236}">
                <a16:creationId xmlns:a16="http://schemas.microsoft.com/office/drawing/2014/main" id="{60A93F06-1F75-AF5A-92E3-4225E9AD4BC9}"/>
              </a:ext>
            </a:extLst>
          </p:cNvPr>
          <p:cNvSpPr/>
          <p:nvPr/>
        </p:nvSpPr>
        <p:spPr>
          <a:xfrm>
            <a:off x="625928" y="4149513"/>
            <a:ext cx="2752323" cy="799866"/>
          </a:xfrm>
          <a:prstGeom prst="wedgeRectCallout">
            <a:avLst>
              <a:gd name="adj1" fmla="val 45752"/>
              <a:gd name="adj2" fmla="val 109556"/>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Next, setup clock.  We’ll choose SMCLK and divide by 60 to get SCK=100kHz.</a:t>
            </a:r>
          </a:p>
        </p:txBody>
      </p:sp>
      <p:sp>
        <p:nvSpPr>
          <p:cNvPr id="21" name="Speech Bubble: Rectangle 9">
            <a:extLst>
              <a:ext uri="{FF2B5EF4-FFF2-40B4-BE49-F238E27FC236}">
                <a16:creationId xmlns:a16="http://schemas.microsoft.com/office/drawing/2014/main" id="{9CFC6025-8CA0-6EFB-310D-70A9ED7A8770}"/>
              </a:ext>
            </a:extLst>
          </p:cNvPr>
          <p:cNvSpPr/>
          <p:nvPr/>
        </p:nvSpPr>
        <p:spPr>
          <a:xfrm>
            <a:off x="6377673" y="3966689"/>
            <a:ext cx="3226457" cy="1657881"/>
          </a:xfrm>
          <a:prstGeom prst="wedgeRectCallout">
            <a:avLst>
              <a:gd name="adj1" fmla="val -68435"/>
              <a:gd name="adj2" fmla="val -11194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Next, we setup the I2C system:</a:t>
            </a:r>
          </a:p>
          <a:p>
            <a:pPr marL="285750" indent="-285750">
              <a:buFontTx/>
              <a:buChar char="-"/>
            </a:pPr>
            <a:r>
              <a:rPr lang="en-US" dirty="0"/>
              <a:t>UCMODE = I2C mode</a:t>
            </a:r>
          </a:p>
          <a:p>
            <a:pPr marL="285750" indent="-285750">
              <a:buFontTx/>
              <a:buChar char="-"/>
            </a:pPr>
            <a:r>
              <a:rPr lang="en-US" dirty="0"/>
              <a:t>UCMST = Master</a:t>
            </a:r>
          </a:p>
          <a:p>
            <a:pPr marL="285750" indent="-285750">
              <a:buFontTx/>
              <a:buChar char="-"/>
            </a:pPr>
            <a:r>
              <a:rPr lang="en-US" dirty="0"/>
              <a:t>UCTR = Transmit = Write</a:t>
            </a:r>
          </a:p>
          <a:p>
            <a:pPr marL="285750" indent="-285750">
              <a:buFontTx/>
              <a:buChar char="-"/>
            </a:pPr>
            <a:r>
              <a:rPr lang="en-US" dirty="0"/>
              <a:t>I2CSA = Slave Address = 0x68</a:t>
            </a:r>
          </a:p>
        </p:txBody>
      </p:sp>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6C2A79C7-9752-8416-D462-8EEDE1DCD884}"/>
                  </a:ext>
                </a:extLst>
              </p14:cNvPr>
              <p14:cNvContentPartPr/>
              <p14:nvPr/>
            </p14:nvContentPartPr>
            <p14:xfrm>
              <a:off x="7692124" y="808044"/>
              <a:ext cx="39600" cy="79920"/>
            </p14:xfrm>
          </p:contentPart>
        </mc:Choice>
        <mc:Fallback xmlns="">
          <p:pic>
            <p:nvPicPr>
              <p:cNvPr id="22" name="Ink 21">
                <a:extLst>
                  <a:ext uri="{FF2B5EF4-FFF2-40B4-BE49-F238E27FC236}">
                    <a16:creationId xmlns:a16="http://schemas.microsoft.com/office/drawing/2014/main" id="{6C2A79C7-9752-8416-D462-8EEDE1DCD884}"/>
                  </a:ext>
                </a:extLst>
              </p:cNvPr>
              <p:cNvPicPr/>
              <p:nvPr/>
            </p:nvPicPr>
            <p:blipFill>
              <a:blip r:embed="rId18"/>
              <a:stretch>
                <a:fillRect/>
              </a:stretch>
            </p:blipFill>
            <p:spPr>
              <a:xfrm>
                <a:off x="7674484" y="790044"/>
                <a:ext cx="752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3E1E99AE-9812-C188-5A95-C7074D02FB9B}"/>
                  </a:ext>
                </a:extLst>
              </p14:cNvPr>
              <p14:cNvContentPartPr/>
              <p14:nvPr/>
            </p14:nvContentPartPr>
            <p14:xfrm>
              <a:off x="7761604" y="964644"/>
              <a:ext cx="25200" cy="72360"/>
            </p14:xfrm>
          </p:contentPart>
        </mc:Choice>
        <mc:Fallback xmlns="">
          <p:pic>
            <p:nvPicPr>
              <p:cNvPr id="23" name="Ink 22">
                <a:extLst>
                  <a:ext uri="{FF2B5EF4-FFF2-40B4-BE49-F238E27FC236}">
                    <a16:creationId xmlns:a16="http://schemas.microsoft.com/office/drawing/2014/main" id="{3E1E99AE-9812-C188-5A95-C7074D02FB9B}"/>
                  </a:ext>
                </a:extLst>
              </p:cNvPr>
              <p:cNvPicPr/>
              <p:nvPr/>
            </p:nvPicPr>
            <p:blipFill>
              <a:blip r:embed="rId20"/>
              <a:stretch>
                <a:fillRect/>
              </a:stretch>
            </p:blipFill>
            <p:spPr>
              <a:xfrm>
                <a:off x="7743604" y="946644"/>
                <a:ext cx="608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07466073-FF14-9A30-9269-771E8E31DEB2}"/>
                  </a:ext>
                </a:extLst>
              </p14:cNvPr>
              <p14:cNvContentPartPr/>
              <p14:nvPr/>
            </p14:nvContentPartPr>
            <p14:xfrm>
              <a:off x="8395924" y="979764"/>
              <a:ext cx="34560" cy="72000"/>
            </p14:xfrm>
          </p:contentPart>
        </mc:Choice>
        <mc:Fallback xmlns="">
          <p:pic>
            <p:nvPicPr>
              <p:cNvPr id="24" name="Ink 23">
                <a:extLst>
                  <a:ext uri="{FF2B5EF4-FFF2-40B4-BE49-F238E27FC236}">
                    <a16:creationId xmlns:a16="http://schemas.microsoft.com/office/drawing/2014/main" id="{07466073-FF14-9A30-9269-771E8E31DEB2}"/>
                  </a:ext>
                </a:extLst>
              </p:cNvPr>
              <p:cNvPicPr/>
              <p:nvPr/>
            </p:nvPicPr>
            <p:blipFill>
              <a:blip r:embed="rId22"/>
              <a:stretch>
                <a:fillRect/>
              </a:stretch>
            </p:blipFill>
            <p:spPr>
              <a:xfrm>
                <a:off x="8377924" y="961764"/>
                <a:ext cx="70200" cy="107640"/>
              </a:xfrm>
              <a:prstGeom prst="rect">
                <a:avLst/>
              </a:prstGeom>
            </p:spPr>
          </p:pic>
        </mc:Fallback>
      </mc:AlternateContent>
      <p:sp>
        <p:nvSpPr>
          <p:cNvPr id="25" name="TextBox 24">
            <a:extLst>
              <a:ext uri="{FF2B5EF4-FFF2-40B4-BE49-F238E27FC236}">
                <a16:creationId xmlns:a16="http://schemas.microsoft.com/office/drawing/2014/main" id="{63D9BD8F-E962-B02C-3866-3485E694AFD1}"/>
              </a:ext>
            </a:extLst>
          </p:cNvPr>
          <p:cNvSpPr txBox="1"/>
          <p:nvPr/>
        </p:nvSpPr>
        <p:spPr>
          <a:xfrm>
            <a:off x="7577269" y="722777"/>
            <a:ext cx="269310" cy="276999"/>
          </a:xfrm>
          <a:prstGeom prst="rect">
            <a:avLst/>
          </a:prstGeom>
          <a:noFill/>
        </p:spPr>
        <p:txBody>
          <a:bodyPr wrap="square" rtlCol="0">
            <a:spAutoFit/>
          </a:bodyPr>
          <a:lstStyle/>
          <a:p>
            <a:r>
              <a:rPr lang="en-US" sz="1200" dirty="0">
                <a:solidFill>
                  <a:srgbClr val="B30B08"/>
                </a:solidFill>
              </a:rPr>
              <a:t>7</a:t>
            </a:r>
          </a:p>
        </p:txBody>
      </p:sp>
      <p:sp>
        <p:nvSpPr>
          <p:cNvPr id="26" name="TextBox 25">
            <a:extLst>
              <a:ext uri="{FF2B5EF4-FFF2-40B4-BE49-F238E27FC236}">
                <a16:creationId xmlns:a16="http://schemas.microsoft.com/office/drawing/2014/main" id="{3CDE0BDF-3277-ED34-7B88-1935EDA83604}"/>
              </a:ext>
            </a:extLst>
          </p:cNvPr>
          <p:cNvSpPr txBox="1"/>
          <p:nvPr/>
        </p:nvSpPr>
        <p:spPr>
          <a:xfrm>
            <a:off x="7639549" y="877264"/>
            <a:ext cx="269310" cy="276999"/>
          </a:xfrm>
          <a:prstGeom prst="rect">
            <a:avLst/>
          </a:prstGeom>
          <a:noFill/>
        </p:spPr>
        <p:txBody>
          <a:bodyPr wrap="square" rtlCol="0">
            <a:spAutoFit/>
          </a:bodyPr>
          <a:lstStyle/>
          <a:p>
            <a:r>
              <a:rPr lang="en-US" sz="1200" dirty="0">
                <a:solidFill>
                  <a:srgbClr val="B30B08"/>
                </a:solidFill>
              </a:rPr>
              <a:t>7</a:t>
            </a:r>
          </a:p>
        </p:txBody>
      </p:sp>
      <p:sp>
        <p:nvSpPr>
          <p:cNvPr id="27" name="TextBox 26">
            <a:extLst>
              <a:ext uri="{FF2B5EF4-FFF2-40B4-BE49-F238E27FC236}">
                <a16:creationId xmlns:a16="http://schemas.microsoft.com/office/drawing/2014/main" id="{03D9DC45-C946-9BF6-C6F7-A10C274362CA}"/>
              </a:ext>
            </a:extLst>
          </p:cNvPr>
          <p:cNvSpPr txBox="1"/>
          <p:nvPr/>
        </p:nvSpPr>
        <p:spPr>
          <a:xfrm>
            <a:off x="8275167" y="877264"/>
            <a:ext cx="269310" cy="276999"/>
          </a:xfrm>
          <a:prstGeom prst="rect">
            <a:avLst/>
          </a:prstGeom>
          <a:noFill/>
        </p:spPr>
        <p:txBody>
          <a:bodyPr wrap="square" rtlCol="0">
            <a:spAutoFit/>
          </a:bodyPr>
          <a:lstStyle/>
          <a:p>
            <a:r>
              <a:rPr lang="en-US" sz="1200" dirty="0">
                <a:solidFill>
                  <a:srgbClr val="B30B08"/>
                </a:solidFill>
              </a:rPr>
              <a:t>7</a:t>
            </a:r>
          </a:p>
        </p:txBody>
      </p:sp>
    </p:spTree>
    <p:extLst>
      <p:ext uri="{BB962C8B-B14F-4D97-AF65-F5344CB8AC3E}">
        <p14:creationId xmlns:p14="http://schemas.microsoft.com/office/powerpoint/2010/main" val="974681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D08375-5261-57D3-776A-EE434F1C416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901039" y="1400225"/>
            <a:ext cx="5310554" cy="4991590"/>
          </a:xfrm>
          <a:prstGeom prst="rect">
            <a:avLst/>
          </a:prstGeom>
        </p:spPr>
      </p:pic>
      <p:sp>
        <p:nvSpPr>
          <p:cNvPr id="5" name="Rectangle 4">
            <a:extLst>
              <a:ext uri="{FF2B5EF4-FFF2-40B4-BE49-F238E27FC236}">
                <a16:creationId xmlns:a16="http://schemas.microsoft.com/office/drawing/2014/main" id="{9EDB8618-9A0B-53D6-BE3E-FD317E83443A}"/>
              </a:ext>
            </a:extLst>
          </p:cNvPr>
          <p:cNvSpPr/>
          <p:nvPr/>
        </p:nvSpPr>
        <p:spPr>
          <a:xfrm>
            <a:off x="4008127" y="2599350"/>
            <a:ext cx="3486381" cy="991429"/>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Rectangle 9">
            <a:extLst>
              <a:ext uri="{FF2B5EF4-FFF2-40B4-BE49-F238E27FC236}">
                <a16:creationId xmlns:a16="http://schemas.microsoft.com/office/drawing/2014/main" id="{9EDE439F-1CC5-B34E-2369-76CB0AADC9DD}"/>
              </a:ext>
            </a:extLst>
          </p:cNvPr>
          <p:cNvSpPr>
            <a:spLocks noGrp="1"/>
          </p:cNvSpPr>
          <p:nvPr>
            <p:ph idx="1"/>
          </p:nvPr>
        </p:nvSpPr>
        <p:spPr>
          <a:xfrm>
            <a:off x="0" y="1415110"/>
            <a:ext cx="3624731" cy="4351338"/>
          </a:xfrm>
          <a:prstGeom prst="wedgeRectCallout">
            <a:avLst>
              <a:gd name="adj1" fmla="val 82141"/>
              <a:gd name="adj2" fmla="val 1553"/>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r>
              <a:rPr lang="en-US" dirty="0"/>
              <a:t>Then we setup how we’ll handle data transmission and the STOP bit.</a:t>
            </a:r>
          </a:p>
          <a:p>
            <a:pPr marL="285750" indent="-285750">
              <a:buFontTx/>
              <a:buChar char="-"/>
            </a:pPr>
            <a:r>
              <a:rPr lang="en-US" dirty="0"/>
              <a:t>We’ll use the Byte Counter (UCB0TBCNT) to dictate how many bytes are written.</a:t>
            </a:r>
          </a:p>
          <a:p>
            <a:pPr marL="285750" indent="-285750">
              <a:buFontTx/>
              <a:buChar char="-"/>
            </a:pPr>
            <a:r>
              <a:rPr lang="en-US" dirty="0"/>
              <a:t>We’ll use UCASTP=10b to automatically generate a STOP when the number of bytes in UCB0TBCNT have been sent.</a:t>
            </a:r>
          </a:p>
        </p:txBody>
      </p:sp>
      <p:sp>
        <p:nvSpPr>
          <p:cNvPr id="7" name="Rectangle 6">
            <a:extLst>
              <a:ext uri="{FF2B5EF4-FFF2-40B4-BE49-F238E27FC236}">
                <a16:creationId xmlns:a16="http://schemas.microsoft.com/office/drawing/2014/main" id="{97AAEC1E-D181-682D-C39F-FA74E3EB6DD0}"/>
              </a:ext>
            </a:extLst>
          </p:cNvPr>
          <p:cNvSpPr/>
          <p:nvPr/>
        </p:nvSpPr>
        <p:spPr>
          <a:xfrm>
            <a:off x="7601596" y="1254810"/>
            <a:ext cx="1609997" cy="4636704"/>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peech Bubble: Rectangle 9">
            <a:extLst>
              <a:ext uri="{FF2B5EF4-FFF2-40B4-BE49-F238E27FC236}">
                <a16:creationId xmlns:a16="http://schemas.microsoft.com/office/drawing/2014/main" id="{412862A8-3EA9-E743-C006-4762CD786D0D}"/>
              </a:ext>
            </a:extLst>
          </p:cNvPr>
          <p:cNvSpPr/>
          <p:nvPr/>
        </p:nvSpPr>
        <p:spPr>
          <a:xfrm>
            <a:off x="9211593" y="2102375"/>
            <a:ext cx="2752323" cy="1470787"/>
          </a:xfrm>
          <a:prstGeom prst="wedgeRectCallout">
            <a:avLst>
              <a:gd name="adj1" fmla="val -44776"/>
              <a:gd name="adj2" fmla="val 85749"/>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We need to use the Port Function Select (P1SEL1:P1SEL0) registers to use I2C instead of the ports.</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D70FE81C-AF42-134D-8BED-E520B38208EF}"/>
                  </a:ext>
                </a:extLst>
              </p14:cNvPr>
              <p14:cNvContentPartPr/>
              <p14:nvPr/>
            </p14:nvContentPartPr>
            <p14:xfrm>
              <a:off x="4482126" y="5999015"/>
              <a:ext cx="12600" cy="93600"/>
            </p14:xfrm>
          </p:contentPart>
        </mc:Choice>
        <mc:Fallback xmlns="">
          <p:pic>
            <p:nvPicPr>
              <p:cNvPr id="9" name="Ink 8">
                <a:extLst>
                  <a:ext uri="{FF2B5EF4-FFF2-40B4-BE49-F238E27FC236}">
                    <a16:creationId xmlns:a16="http://schemas.microsoft.com/office/drawing/2014/main" id="{D70FE81C-AF42-134D-8BED-E520B38208EF}"/>
                  </a:ext>
                </a:extLst>
              </p:cNvPr>
              <p:cNvPicPr/>
              <p:nvPr/>
            </p:nvPicPr>
            <p:blipFill>
              <a:blip r:embed="rId4"/>
              <a:stretch>
                <a:fillRect/>
              </a:stretch>
            </p:blipFill>
            <p:spPr>
              <a:xfrm>
                <a:off x="4464126" y="5981375"/>
                <a:ext cx="48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158A75F8-DBA1-5BDF-63F7-81A3DABDF6E2}"/>
                  </a:ext>
                </a:extLst>
              </p14:cNvPr>
              <p14:cNvContentPartPr/>
              <p14:nvPr/>
            </p14:nvContentPartPr>
            <p14:xfrm>
              <a:off x="5220846" y="6110615"/>
              <a:ext cx="34200" cy="125280"/>
            </p14:xfrm>
          </p:contentPart>
        </mc:Choice>
        <mc:Fallback xmlns="">
          <p:pic>
            <p:nvPicPr>
              <p:cNvPr id="18" name="Ink 17">
                <a:extLst>
                  <a:ext uri="{FF2B5EF4-FFF2-40B4-BE49-F238E27FC236}">
                    <a16:creationId xmlns:a16="http://schemas.microsoft.com/office/drawing/2014/main" id="{158A75F8-DBA1-5BDF-63F7-81A3DABDF6E2}"/>
                  </a:ext>
                </a:extLst>
              </p:cNvPr>
              <p:cNvPicPr/>
              <p:nvPr/>
            </p:nvPicPr>
            <p:blipFill>
              <a:blip r:embed="rId6"/>
              <a:stretch>
                <a:fillRect/>
              </a:stretch>
            </p:blipFill>
            <p:spPr>
              <a:xfrm>
                <a:off x="5203206" y="6092615"/>
                <a:ext cx="69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2ED6DCA4-FC06-6AAC-8CE3-B2D4299B559F}"/>
                  </a:ext>
                </a:extLst>
              </p14:cNvPr>
              <p14:cNvContentPartPr/>
              <p14:nvPr/>
            </p14:nvContentPartPr>
            <p14:xfrm>
              <a:off x="6428522" y="5954662"/>
              <a:ext cx="19800" cy="93240"/>
            </p14:xfrm>
          </p:contentPart>
        </mc:Choice>
        <mc:Fallback xmlns="">
          <p:pic>
            <p:nvPicPr>
              <p:cNvPr id="19" name="Ink 18">
                <a:extLst>
                  <a:ext uri="{FF2B5EF4-FFF2-40B4-BE49-F238E27FC236}">
                    <a16:creationId xmlns:a16="http://schemas.microsoft.com/office/drawing/2014/main" id="{2ED6DCA4-FC06-6AAC-8CE3-B2D4299B559F}"/>
                  </a:ext>
                </a:extLst>
              </p:cNvPr>
              <p:cNvPicPr/>
              <p:nvPr/>
            </p:nvPicPr>
            <p:blipFill>
              <a:blip r:embed="rId8"/>
              <a:stretch>
                <a:fillRect/>
              </a:stretch>
            </p:blipFill>
            <p:spPr>
              <a:xfrm>
                <a:off x="6419882" y="5946022"/>
                <a:ext cx="37440" cy="110880"/>
              </a:xfrm>
              <a:prstGeom prst="rect">
                <a:avLst/>
              </a:prstGeom>
            </p:spPr>
          </p:pic>
        </mc:Fallback>
      </mc:AlternateContent>
      <p:grpSp>
        <p:nvGrpSpPr>
          <p:cNvPr id="21" name="Group 20">
            <a:extLst>
              <a:ext uri="{FF2B5EF4-FFF2-40B4-BE49-F238E27FC236}">
                <a16:creationId xmlns:a16="http://schemas.microsoft.com/office/drawing/2014/main" id="{8505C8DB-4355-95EE-FF38-1C5B12440708}"/>
              </a:ext>
            </a:extLst>
          </p:cNvPr>
          <p:cNvGrpSpPr/>
          <p:nvPr/>
        </p:nvGrpSpPr>
        <p:grpSpPr>
          <a:xfrm>
            <a:off x="4450322" y="6133942"/>
            <a:ext cx="45124" cy="89353"/>
            <a:chOff x="4450322" y="6133942"/>
            <a:chExt cx="45124" cy="89353"/>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3B2B67BA-E27C-30EE-A711-5A19C26432E8}"/>
                    </a:ext>
                  </a:extLst>
                </p14:cNvPr>
                <p14:cNvContentPartPr/>
                <p14:nvPr/>
              </p14:nvContentPartPr>
              <p14:xfrm>
                <a:off x="4469886" y="6152015"/>
                <a:ext cx="16920" cy="71280"/>
              </p14:xfrm>
            </p:contentPart>
          </mc:Choice>
          <mc:Fallback xmlns="">
            <p:pic>
              <p:nvPicPr>
                <p:cNvPr id="10" name="Ink 9">
                  <a:extLst>
                    <a:ext uri="{FF2B5EF4-FFF2-40B4-BE49-F238E27FC236}">
                      <a16:creationId xmlns:a16="http://schemas.microsoft.com/office/drawing/2014/main" id="{3B2B67BA-E27C-30EE-A711-5A19C26432E8}"/>
                    </a:ext>
                  </a:extLst>
                </p:cNvPr>
                <p:cNvPicPr/>
                <p:nvPr/>
              </p:nvPicPr>
              <p:blipFill>
                <a:blip r:embed="rId10"/>
                <a:stretch>
                  <a:fillRect/>
                </a:stretch>
              </p:blipFill>
              <p:spPr>
                <a:xfrm>
                  <a:off x="4451886" y="6134375"/>
                  <a:ext cx="525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17809F7E-1730-8A92-6914-DB7510225BE1}"/>
                    </a:ext>
                  </a:extLst>
                </p14:cNvPr>
                <p14:cNvContentPartPr/>
                <p14:nvPr/>
              </p14:nvContentPartPr>
              <p14:xfrm>
                <a:off x="4486446" y="6160295"/>
                <a:ext cx="9000" cy="2160"/>
              </p14:xfrm>
            </p:contentPart>
          </mc:Choice>
          <mc:Fallback xmlns="">
            <p:pic>
              <p:nvPicPr>
                <p:cNvPr id="11" name="Ink 10">
                  <a:extLst>
                    <a:ext uri="{FF2B5EF4-FFF2-40B4-BE49-F238E27FC236}">
                      <a16:creationId xmlns:a16="http://schemas.microsoft.com/office/drawing/2014/main" id="{17809F7E-1730-8A92-6914-DB7510225BE1}"/>
                    </a:ext>
                  </a:extLst>
                </p:cNvPr>
                <p:cNvPicPr/>
                <p:nvPr/>
              </p:nvPicPr>
              <p:blipFill>
                <a:blip r:embed="rId12"/>
                <a:stretch>
                  <a:fillRect/>
                </a:stretch>
              </p:blipFill>
              <p:spPr>
                <a:xfrm>
                  <a:off x="4468446" y="6142655"/>
                  <a:ext cx="446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C83CF0CE-B6A5-4F36-E583-73CBF70CDD1D}"/>
                    </a:ext>
                  </a:extLst>
                </p14:cNvPr>
                <p14:cNvContentPartPr/>
                <p14:nvPr/>
              </p14:nvContentPartPr>
              <p14:xfrm>
                <a:off x="4450322" y="6133942"/>
                <a:ext cx="18000" cy="21240"/>
              </p14:xfrm>
            </p:contentPart>
          </mc:Choice>
          <mc:Fallback xmlns="">
            <p:pic>
              <p:nvPicPr>
                <p:cNvPr id="20" name="Ink 19">
                  <a:extLst>
                    <a:ext uri="{FF2B5EF4-FFF2-40B4-BE49-F238E27FC236}">
                      <a16:creationId xmlns:a16="http://schemas.microsoft.com/office/drawing/2014/main" id="{C83CF0CE-B6A5-4F36-E583-73CBF70CDD1D}"/>
                    </a:ext>
                  </a:extLst>
                </p:cNvPr>
                <p:cNvPicPr/>
                <p:nvPr/>
              </p:nvPicPr>
              <p:blipFill>
                <a:blip r:embed="rId14"/>
                <a:stretch>
                  <a:fillRect/>
                </a:stretch>
              </p:blipFill>
              <p:spPr>
                <a:xfrm>
                  <a:off x="4441322" y="6125302"/>
                  <a:ext cx="35640" cy="38880"/>
                </a:xfrm>
                <a:prstGeom prst="rect">
                  <a:avLst/>
                </a:prstGeom>
              </p:spPr>
            </p:pic>
          </mc:Fallback>
        </mc:AlternateContent>
      </p:grpSp>
      <p:grpSp>
        <p:nvGrpSpPr>
          <p:cNvPr id="25" name="Group 24">
            <a:extLst>
              <a:ext uri="{FF2B5EF4-FFF2-40B4-BE49-F238E27FC236}">
                <a16:creationId xmlns:a16="http://schemas.microsoft.com/office/drawing/2014/main" id="{1388E505-DEEC-AAE5-B318-C2A6CAAE0C67}"/>
              </a:ext>
            </a:extLst>
          </p:cNvPr>
          <p:cNvGrpSpPr/>
          <p:nvPr/>
        </p:nvGrpSpPr>
        <p:grpSpPr>
          <a:xfrm>
            <a:off x="4451762" y="5997935"/>
            <a:ext cx="35044" cy="47520"/>
            <a:chOff x="4451762" y="5997935"/>
            <a:chExt cx="35044" cy="47520"/>
          </a:xfrm>
        </p:grpSpPr>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55E60EA1-AD81-9558-5EE4-3ECBEA0DEEBA}"/>
                    </a:ext>
                  </a:extLst>
                </p14:cNvPr>
                <p14:cNvContentPartPr/>
                <p14:nvPr/>
              </p14:nvContentPartPr>
              <p14:xfrm>
                <a:off x="4486446" y="6045095"/>
                <a:ext cx="360" cy="360"/>
              </p14:xfrm>
            </p:contentPart>
          </mc:Choice>
          <mc:Fallback xmlns="">
            <p:pic>
              <p:nvPicPr>
                <p:cNvPr id="13" name="Ink 12">
                  <a:extLst>
                    <a:ext uri="{FF2B5EF4-FFF2-40B4-BE49-F238E27FC236}">
                      <a16:creationId xmlns:a16="http://schemas.microsoft.com/office/drawing/2014/main" id="{55E60EA1-AD81-9558-5EE4-3ECBEA0DEEBA}"/>
                    </a:ext>
                  </a:extLst>
                </p:cNvPr>
                <p:cNvPicPr/>
                <p:nvPr/>
              </p:nvPicPr>
              <p:blipFill>
                <a:blip r:embed="rId16"/>
                <a:stretch>
                  <a:fillRect/>
                </a:stretch>
              </p:blipFill>
              <p:spPr>
                <a:xfrm>
                  <a:off x="4468446" y="602709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AC4EF3BD-216E-1539-D1DA-6BE2591A5DD8}"/>
                    </a:ext>
                  </a:extLst>
                </p14:cNvPr>
                <p14:cNvContentPartPr/>
                <p14:nvPr/>
              </p14:nvContentPartPr>
              <p14:xfrm>
                <a:off x="4476366" y="5997935"/>
                <a:ext cx="360" cy="360"/>
              </p14:xfrm>
            </p:contentPart>
          </mc:Choice>
          <mc:Fallback xmlns="">
            <p:pic>
              <p:nvPicPr>
                <p:cNvPr id="14" name="Ink 13">
                  <a:extLst>
                    <a:ext uri="{FF2B5EF4-FFF2-40B4-BE49-F238E27FC236}">
                      <a16:creationId xmlns:a16="http://schemas.microsoft.com/office/drawing/2014/main" id="{AC4EF3BD-216E-1539-D1DA-6BE2591A5DD8}"/>
                    </a:ext>
                  </a:extLst>
                </p:cNvPr>
                <p:cNvPicPr/>
                <p:nvPr/>
              </p:nvPicPr>
              <p:blipFill>
                <a:blip r:embed="rId16"/>
                <a:stretch>
                  <a:fillRect/>
                </a:stretch>
              </p:blipFill>
              <p:spPr>
                <a:xfrm>
                  <a:off x="4458726" y="597993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85091E48-8548-6251-DDAB-64E843030DA4}"/>
                    </a:ext>
                  </a:extLst>
                </p14:cNvPr>
                <p14:cNvContentPartPr/>
                <p14:nvPr/>
              </p14:nvContentPartPr>
              <p14:xfrm>
                <a:off x="4479246" y="6027815"/>
                <a:ext cx="360" cy="360"/>
              </p14:xfrm>
            </p:contentPart>
          </mc:Choice>
          <mc:Fallback xmlns="">
            <p:pic>
              <p:nvPicPr>
                <p:cNvPr id="16" name="Ink 15">
                  <a:extLst>
                    <a:ext uri="{FF2B5EF4-FFF2-40B4-BE49-F238E27FC236}">
                      <a16:creationId xmlns:a16="http://schemas.microsoft.com/office/drawing/2014/main" id="{85091E48-8548-6251-DDAB-64E843030DA4}"/>
                    </a:ext>
                  </a:extLst>
                </p:cNvPr>
                <p:cNvPicPr/>
                <p:nvPr/>
              </p:nvPicPr>
              <p:blipFill>
                <a:blip r:embed="rId16"/>
                <a:stretch>
                  <a:fillRect/>
                </a:stretch>
              </p:blipFill>
              <p:spPr>
                <a:xfrm>
                  <a:off x="4461606" y="600981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3D0E6C4B-1D25-AE77-55E1-60B54A50C121}"/>
                    </a:ext>
                  </a:extLst>
                </p14:cNvPr>
                <p14:cNvContentPartPr/>
                <p14:nvPr/>
              </p14:nvContentPartPr>
              <p14:xfrm>
                <a:off x="4453922" y="6009742"/>
                <a:ext cx="11520" cy="8280"/>
              </p14:xfrm>
            </p:contentPart>
          </mc:Choice>
          <mc:Fallback xmlns="">
            <p:pic>
              <p:nvPicPr>
                <p:cNvPr id="22" name="Ink 21">
                  <a:extLst>
                    <a:ext uri="{FF2B5EF4-FFF2-40B4-BE49-F238E27FC236}">
                      <a16:creationId xmlns:a16="http://schemas.microsoft.com/office/drawing/2014/main" id="{3D0E6C4B-1D25-AE77-55E1-60B54A50C121}"/>
                    </a:ext>
                  </a:extLst>
                </p:cNvPr>
                <p:cNvPicPr/>
                <p:nvPr/>
              </p:nvPicPr>
              <p:blipFill>
                <a:blip r:embed="rId20"/>
                <a:stretch>
                  <a:fillRect/>
                </a:stretch>
              </p:blipFill>
              <p:spPr>
                <a:xfrm>
                  <a:off x="4445282" y="6001102"/>
                  <a:ext cx="291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BDFAAE39-1E53-9E2F-043A-B09F36708468}"/>
                    </a:ext>
                  </a:extLst>
                </p14:cNvPr>
                <p14:cNvContentPartPr/>
                <p14:nvPr/>
              </p14:nvContentPartPr>
              <p14:xfrm>
                <a:off x="4451762" y="6002182"/>
                <a:ext cx="8280" cy="2880"/>
              </p14:xfrm>
            </p:contentPart>
          </mc:Choice>
          <mc:Fallback xmlns="">
            <p:pic>
              <p:nvPicPr>
                <p:cNvPr id="24" name="Ink 23">
                  <a:extLst>
                    <a:ext uri="{FF2B5EF4-FFF2-40B4-BE49-F238E27FC236}">
                      <a16:creationId xmlns:a16="http://schemas.microsoft.com/office/drawing/2014/main" id="{BDFAAE39-1E53-9E2F-043A-B09F36708468}"/>
                    </a:ext>
                  </a:extLst>
                </p:cNvPr>
                <p:cNvPicPr/>
                <p:nvPr/>
              </p:nvPicPr>
              <p:blipFill>
                <a:blip r:embed="rId22"/>
                <a:stretch>
                  <a:fillRect/>
                </a:stretch>
              </p:blipFill>
              <p:spPr>
                <a:xfrm>
                  <a:off x="4443122" y="5993542"/>
                  <a:ext cx="25920" cy="20520"/>
                </a:xfrm>
                <a:prstGeom prst="rect">
                  <a:avLst/>
                </a:prstGeom>
              </p:spPr>
            </p:pic>
          </mc:Fallback>
        </mc:AlternateContent>
      </p:grpSp>
      <p:sp>
        <p:nvSpPr>
          <p:cNvPr id="26" name="TextBox 25">
            <a:extLst>
              <a:ext uri="{FF2B5EF4-FFF2-40B4-BE49-F238E27FC236}">
                <a16:creationId xmlns:a16="http://schemas.microsoft.com/office/drawing/2014/main" id="{5D218E28-8776-6F12-E6A1-BC3173368ED7}"/>
              </a:ext>
            </a:extLst>
          </p:cNvPr>
          <p:cNvSpPr txBox="1"/>
          <p:nvPr/>
        </p:nvSpPr>
        <p:spPr>
          <a:xfrm>
            <a:off x="4360583" y="6051142"/>
            <a:ext cx="197477" cy="246221"/>
          </a:xfrm>
          <a:prstGeom prst="rect">
            <a:avLst/>
          </a:prstGeom>
          <a:noFill/>
        </p:spPr>
        <p:txBody>
          <a:bodyPr wrap="square" rtlCol="0">
            <a:spAutoFit/>
          </a:bodyPr>
          <a:lstStyle/>
          <a:p>
            <a:r>
              <a:rPr lang="en-US" sz="1000" dirty="0">
                <a:solidFill>
                  <a:srgbClr val="B30B08"/>
                </a:solidFill>
              </a:rPr>
              <a:t>6</a:t>
            </a:r>
          </a:p>
        </p:txBody>
      </p:sp>
      <p:sp>
        <p:nvSpPr>
          <p:cNvPr id="30" name="TextBox 29">
            <a:extLst>
              <a:ext uri="{FF2B5EF4-FFF2-40B4-BE49-F238E27FC236}">
                <a16:creationId xmlns:a16="http://schemas.microsoft.com/office/drawing/2014/main" id="{BEA32B92-2C07-9116-EC42-B0CECA43D689}"/>
              </a:ext>
            </a:extLst>
          </p:cNvPr>
          <p:cNvSpPr txBox="1"/>
          <p:nvPr/>
        </p:nvSpPr>
        <p:spPr>
          <a:xfrm>
            <a:off x="4360583" y="5905794"/>
            <a:ext cx="241024" cy="246221"/>
          </a:xfrm>
          <a:prstGeom prst="rect">
            <a:avLst/>
          </a:prstGeom>
          <a:noFill/>
        </p:spPr>
        <p:txBody>
          <a:bodyPr wrap="square">
            <a:spAutoFit/>
          </a:bodyPr>
          <a:lstStyle/>
          <a:p>
            <a:r>
              <a:rPr lang="en-US" sz="1000" dirty="0">
                <a:solidFill>
                  <a:srgbClr val="B30B08"/>
                </a:solidFill>
              </a:rPr>
              <a:t>6</a:t>
            </a:r>
          </a:p>
        </p:txBody>
      </p:sp>
      <p:sp>
        <p:nvSpPr>
          <p:cNvPr id="32" name="TextBox 31">
            <a:extLst>
              <a:ext uri="{FF2B5EF4-FFF2-40B4-BE49-F238E27FC236}">
                <a16:creationId xmlns:a16="http://schemas.microsoft.com/office/drawing/2014/main" id="{12DCCCB0-798F-D366-71AD-B00A068E2751}"/>
              </a:ext>
            </a:extLst>
          </p:cNvPr>
          <p:cNvSpPr txBox="1"/>
          <p:nvPr/>
        </p:nvSpPr>
        <p:spPr>
          <a:xfrm>
            <a:off x="5110234" y="6024286"/>
            <a:ext cx="221224" cy="246221"/>
          </a:xfrm>
          <a:prstGeom prst="rect">
            <a:avLst/>
          </a:prstGeom>
          <a:noFill/>
        </p:spPr>
        <p:txBody>
          <a:bodyPr wrap="square">
            <a:spAutoFit/>
          </a:bodyPr>
          <a:lstStyle/>
          <a:p>
            <a:r>
              <a:rPr lang="en-US" sz="1000" dirty="0">
                <a:solidFill>
                  <a:srgbClr val="B30B08"/>
                </a:solidFill>
              </a:rPr>
              <a:t>6</a:t>
            </a:r>
          </a:p>
        </p:txBody>
      </p:sp>
      <p:sp>
        <p:nvSpPr>
          <p:cNvPr id="34" name="TextBox 33">
            <a:extLst>
              <a:ext uri="{FF2B5EF4-FFF2-40B4-BE49-F238E27FC236}">
                <a16:creationId xmlns:a16="http://schemas.microsoft.com/office/drawing/2014/main" id="{1F178635-2BFB-6CB3-0DAF-8862EDEB0DC0}"/>
              </a:ext>
            </a:extLst>
          </p:cNvPr>
          <p:cNvSpPr txBox="1"/>
          <p:nvPr/>
        </p:nvSpPr>
        <p:spPr>
          <a:xfrm>
            <a:off x="6317449" y="5874824"/>
            <a:ext cx="221224" cy="246221"/>
          </a:xfrm>
          <a:prstGeom prst="rect">
            <a:avLst/>
          </a:prstGeom>
          <a:noFill/>
        </p:spPr>
        <p:txBody>
          <a:bodyPr wrap="square">
            <a:spAutoFit/>
          </a:bodyPr>
          <a:lstStyle/>
          <a:p>
            <a:r>
              <a:rPr lang="en-US" sz="1000" dirty="0">
                <a:solidFill>
                  <a:srgbClr val="B30B08"/>
                </a:solidFill>
              </a:rPr>
              <a:t>6</a:t>
            </a:r>
            <a:endParaRPr lang="en-US" sz="1000" dirty="0"/>
          </a:p>
        </p:txBody>
      </p:sp>
      <mc:AlternateContent xmlns:mc="http://schemas.openxmlformats.org/markup-compatibility/2006" xmlns:p14="http://schemas.microsoft.com/office/powerpoint/2010/main">
        <mc:Choice Requires="p14">
          <p:contentPart p14:bwMode="auto" r:id="rId23">
            <p14:nvContentPartPr>
              <p14:cNvPr id="41" name="Ink 40">
                <a:extLst>
                  <a:ext uri="{FF2B5EF4-FFF2-40B4-BE49-F238E27FC236}">
                    <a16:creationId xmlns:a16="http://schemas.microsoft.com/office/drawing/2014/main" id="{4958934B-714C-7C5A-2DB4-BCFA92276C58}"/>
                  </a:ext>
                </a:extLst>
              </p14:cNvPr>
              <p14:cNvContentPartPr/>
              <p14:nvPr/>
            </p14:nvContentPartPr>
            <p14:xfrm>
              <a:off x="8756026" y="1593303"/>
              <a:ext cx="18720" cy="66960"/>
            </p14:xfrm>
          </p:contentPart>
        </mc:Choice>
        <mc:Fallback xmlns="">
          <p:pic>
            <p:nvPicPr>
              <p:cNvPr id="41" name="Ink 40">
                <a:extLst>
                  <a:ext uri="{FF2B5EF4-FFF2-40B4-BE49-F238E27FC236}">
                    <a16:creationId xmlns:a16="http://schemas.microsoft.com/office/drawing/2014/main" id="{4958934B-714C-7C5A-2DB4-BCFA92276C58}"/>
                  </a:ext>
                </a:extLst>
              </p:cNvPr>
              <p:cNvPicPr/>
              <p:nvPr/>
            </p:nvPicPr>
            <p:blipFill>
              <a:blip r:embed="rId24"/>
              <a:stretch>
                <a:fillRect/>
              </a:stretch>
            </p:blipFill>
            <p:spPr>
              <a:xfrm>
                <a:off x="8738026" y="1575303"/>
                <a:ext cx="54360" cy="102600"/>
              </a:xfrm>
              <a:prstGeom prst="rect">
                <a:avLst/>
              </a:prstGeom>
            </p:spPr>
          </p:pic>
        </mc:Fallback>
      </mc:AlternateContent>
      <p:grpSp>
        <p:nvGrpSpPr>
          <p:cNvPr id="43" name="Group 42">
            <a:extLst>
              <a:ext uri="{FF2B5EF4-FFF2-40B4-BE49-F238E27FC236}">
                <a16:creationId xmlns:a16="http://schemas.microsoft.com/office/drawing/2014/main" id="{EEFEB47C-E520-3876-EB73-A1E51AE160DB}"/>
              </a:ext>
            </a:extLst>
          </p:cNvPr>
          <p:cNvGrpSpPr/>
          <p:nvPr/>
        </p:nvGrpSpPr>
        <p:grpSpPr>
          <a:xfrm>
            <a:off x="8134666" y="1449663"/>
            <a:ext cx="82080" cy="209160"/>
            <a:chOff x="8134666" y="1449663"/>
            <a:chExt cx="82080" cy="209160"/>
          </a:xfrm>
        </p:grpSpPr>
        <mc:AlternateContent xmlns:mc="http://schemas.openxmlformats.org/markup-compatibility/2006" xmlns:p14="http://schemas.microsoft.com/office/powerpoint/2010/main">
          <mc:Choice Requires="p14">
            <p:contentPart p14:bwMode="auto" r:id="rId25">
              <p14:nvContentPartPr>
                <p14:cNvPr id="35" name="Ink 34">
                  <a:extLst>
                    <a:ext uri="{FF2B5EF4-FFF2-40B4-BE49-F238E27FC236}">
                      <a16:creationId xmlns:a16="http://schemas.microsoft.com/office/drawing/2014/main" id="{3762249B-7193-E0F9-CBB7-FA1E80316DB2}"/>
                    </a:ext>
                  </a:extLst>
                </p14:cNvPr>
                <p14:cNvContentPartPr/>
                <p14:nvPr/>
              </p14:nvContentPartPr>
              <p14:xfrm>
                <a:off x="8134666" y="1449663"/>
                <a:ext cx="17280" cy="76320"/>
              </p14:xfrm>
            </p:contentPart>
          </mc:Choice>
          <mc:Fallback xmlns="">
            <p:pic>
              <p:nvPicPr>
                <p:cNvPr id="35" name="Ink 34">
                  <a:extLst>
                    <a:ext uri="{FF2B5EF4-FFF2-40B4-BE49-F238E27FC236}">
                      <a16:creationId xmlns:a16="http://schemas.microsoft.com/office/drawing/2014/main" id="{3762249B-7193-E0F9-CBB7-FA1E80316DB2}"/>
                    </a:ext>
                  </a:extLst>
                </p:cNvPr>
                <p:cNvPicPr/>
                <p:nvPr/>
              </p:nvPicPr>
              <p:blipFill>
                <a:blip r:embed="rId26"/>
                <a:stretch>
                  <a:fillRect/>
                </a:stretch>
              </p:blipFill>
              <p:spPr>
                <a:xfrm>
                  <a:off x="8117026" y="1431663"/>
                  <a:ext cx="529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Ink 35">
                  <a:extLst>
                    <a:ext uri="{FF2B5EF4-FFF2-40B4-BE49-F238E27FC236}">
                      <a16:creationId xmlns:a16="http://schemas.microsoft.com/office/drawing/2014/main" id="{27F92EA2-5530-5CEB-4B16-86A40A57675F}"/>
                    </a:ext>
                  </a:extLst>
                </p14:cNvPr>
                <p14:cNvContentPartPr/>
                <p14:nvPr/>
              </p14:nvContentPartPr>
              <p14:xfrm>
                <a:off x="8148706" y="1495023"/>
                <a:ext cx="30600" cy="56880"/>
              </p14:xfrm>
            </p:contentPart>
          </mc:Choice>
          <mc:Fallback xmlns="">
            <p:pic>
              <p:nvPicPr>
                <p:cNvPr id="36" name="Ink 35">
                  <a:extLst>
                    <a:ext uri="{FF2B5EF4-FFF2-40B4-BE49-F238E27FC236}">
                      <a16:creationId xmlns:a16="http://schemas.microsoft.com/office/drawing/2014/main" id="{27F92EA2-5530-5CEB-4B16-86A40A57675F}"/>
                    </a:ext>
                  </a:extLst>
                </p:cNvPr>
                <p:cNvPicPr/>
                <p:nvPr/>
              </p:nvPicPr>
              <p:blipFill>
                <a:blip r:embed="rId28"/>
                <a:stretch>
                  <a:fillRect/>
                </a:stretch>
              </p:blipFill>
              <p:spPr>
                <a:xfrm>
                  <a:off x="8130706" y="1477023"/>
                  <a:ext cx="662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8" name="Ink 37">
                  <a:extLst>
                    <a:ext uri="{FF2B5EF4-FFF2-40B4-BE49-F238E27FC236}">
                      <a16:creationId xmlns:a16="http://schemas.microsoft.com/office/drawing/2014/main" id="{DD6BC1CE-E29E-A1F1-D3C4-7E78C48F851F}"/>
                    </a:ext>
                  </a:extLst>
                </p14:cNvPr>
                <p14:cNvContentPartPr/>
                <p14:nvPr/>
              </p14:nvContentPartPr>
              <p14:xfrm>
                <a:off x="8141866" y="1495023"/>
                <a:ext cx="18000" cy="38880"/>
              </p14:xfrm>
            </p:contentPart>
          </mc:Choice>
          <mc:Fallback xmlns="">
            <p:pic>
              <p:nvPicPr>
                <p:cNvPr id="38" name="Ink 37">
                  <a:extLst>
                    <a:ext uri="{FF2B5EF4-FFF2-40B4-BE49-F238E27FC236}">
                      <a16:creationId xmlns:a16="http://schemas.microsoft.com/office/drawing/2014/main" id="{DD6BC1CE-E29E-A1F1-D3C4-7E78C48F851F}"/>
                    </a:ext>
                  </a:extLst>
                </p:cNvPr>
                <p:cNvPicPr/>
                <p:nvPr/>
              </p:nvPicPr>
              <p:blipFill>
                <a:blip r:embed="rId30"/>
                <a:stretch>
                  <a:fillRect/>
                </a:stretch>
              </p:blipFill>
              <p:spPr>
                <a:xfrm>
                  <a:off x="8123866" y="1477023"/>
                  <a:ext cx="536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9" name="Ink 38">
                  <a:extLst>
                    <a:ext uri="{FF2B5EF4-FFF2-40B4-BE49-F238E27FC236}">
                      <a16:creationId xmlns:a16="http://schemas.microsoft.com/office/drawing/2014/main" id="{56767AB9-483C-80A7-26B7-CC1DC028572C}"/>
                    </a:ext>
                  </a:extLst>
                </p14:cNvPr>
                <p14:cNvContentPartPr/>
                <p14:nvPr/>
              </p14:nvContentPartPr>
              <p14:xfrm>
                <a:off x="8143306" y="1498263"/>
                <a:ext cx="17280" cy="36000"/>
              </p14:xfrm>
            </p:contentPart>
          </mc:Choice>
          <mc:Fallback xmlns="">
            <p:pic>
              <p:nvPicPr>
                <p:cNvPr id="39" name="Ink 38">
                  <a:extLst>
                    <a:ext uri="{FF2B5EF4-FFF2-40B4-BE49-F238E27FC236}">
                      <a16:creationId xmlns:a16="http://schemas.microsoft.com/office/drawing/2014/main" id="{56767AB9-483C-80A7-26B7-CC1DC028572C}"/>
                    </a:ext>
                  </a:extLst>
                </p:cNvPr>
                <p:cNvPicPr/>
                <p:nvPr/>
              </p:nvPicPr>
              <p:blipFill>
                <a:blip r:embed="rId32"/>
                <a:stretch>
                  <a:fillRect/>
                </a:stretch>
              </p:blipFill>
              <p:spPr>
                <a:xfrm>
                  <a:off x="8125666" y="1480623"/>
                  <a:ext cx="5292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2" name="Ink 41">
                  <a:extLst>
                    <a:ext uri="{FF2B5EF4-FFF2-40B4-BE49-F238E27FC236}">
                      <a16:creationId xmlns:a16="http://schemas.microsoft.com/office/drawing/2014/main" id="{899E4A59-BC39-64DF-A9CD-AFD5A942AC80}"/>
                    </a:ext>
                  </a:extLst>
                </p14:cNvPr>
                <p14:cNvContentPartPr/>
                <p14:nvPr/>
              </p14:nvContentPartPr>
              <p14:xfrm>
                <a:off x="8195866" y="1599783"/>
                <a:ext cx="20880" cy="59040"/>
              </p14:xfrm>
            </p:contentPart>
          </mc:Choice>
          <mc:Fallback xmlns="">
            <p:pic>
              <p:nvPicPr>
                <p:cNvPr id="42" name="Ink 41">
                  <a:extLst>
                    <a:ext uri="{FF2B5EF4-FFF2-40B4-BE49-F238E27FC236}">
                      <a16:creationId xmlns:a16="http://schemas.microsoft.com/office/drawing/2014/main" id="{899E4A59-BC39-64DF-A9CD-AFD5A942AC80}"/>
                    </a:ext>
                  </a:extLst>
                </p:cNvPr>
                <p:cNvPicPr/>
                <p:nvPr/>
              </p:nvPicPr>
              <p:blipFill>
                <a:blip r:embed="rId34"/>
                <a:stretch>
                  <a:fillRect/>
                </a:stretch>
              </p:blipFill>
              <p:spPr>
                <a:xfrm>
                  <a:off x="8178226" y="1581783"/>
                  <a:ext cx="56520" cy="94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44" name="Ink 43">
                <a:extLst>
                  <a:ext uri="{FF2B5EF4-FFF2-40B4-BE49-F238E27FC236}">
                    <a16:creationId xmlns:a16="http://schemas.microsoft.com/office/drawing/2014/main" id="{7EEA1354-B602-0CE9-98BF-05E0AEADD54F}"/>
                  </a:ext>
                </a:extLst>
              </p14:cNvPr>
              <p14:cNvContentPartPr/>
              <p14:nvPr/>
            </p14:nvContentPartPr>
            <p14:xfrm>
              <a:off x="8217466" y="5538161"/>
              <a:ext cx="101160" cy="200160"/>
            </p14:xfrm>
          </p:contentPart>
        </mc:Choice>
        <mc:Fallback xmlns="">
          <p:pic>
            <p:nvPicPr>
              <p:cNvPr id="44" name="Ink 43">
                <a:extLst>
                  <a:ext uri="{FF2B5EF4-FFF2-40B4-BE49-F238E27FC236}">
                    <a16:creationId xmlns:a16="http://schemas.microsoft.com/office/drawing/2014/main" id="{7EEA1354-B602-0CE9-98BF-05E0AEADD54F}"/>
                  </a:ext>
                </a:extLst>
              </p:cNvPr>
              <p:cNvPicPr/>
              <p:nvPr/>
            </p:nvPicPr>
            <p:blipFill>
              <a:blip r:embed="rId36"/>
              <a:stretch>
                <a:fillRect/>
              </a:stretch>
            </p:blipFill>
            <p:spPr>
              <a:xfrm>
                <a:off x="8199826" y="5520161"/>
                <a:ext cx="1368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5" name="Ink 44">
                <a:extLst>
                  <a:ext uri="{FF2B5EF4-FFF2-40B4-BE49-F238E27FC236}">
                    <a16:creationId xmlns:a16="http://schemas.microsoft.com/office/drawing/2014/main" id="{EAA0EDAB-C796-7D03-B750-1BFAD618B9C2}"/>
                  </a:ext>
                </a:extLst>
              </p14:cNvPr>
              <p14:cNvContentPartPr/>
              <p14:nvPr/>
            </p14:nvContentPartPr>
            <p14:xfrm>
              <a:off x="8852866" y="5688641"/>
              <a:ext cx="21960" cy="61200"/>
            </p14:xfrm>
          </p:contentPart>
        </mc:Choice>
        <mc:Fallback xmlns="">
          <p:pic>
            <p:nvPicPr>
              <p:cNvPr id="45" name="Ink 44">
                <a:extLst>
                  <a:ext uri="{FF2B5EF4-FFF2-40B4-BE49-F238E27FC236}">
                    <a16:creationId xmlns:a16="http://schemas.microsoft.com/office/drawing/2014/main" id="{EAA0EDAB-C796-7D03-B750-1BFAD618B9C2}"/>
                  </a:ext>
                </a:extLst>
              </p:cNvPr>
              <p:cNvPicPr/>
              <p:nvPr/>
            </p:nvPicPr>
            <p:blipFill>
              <a:blip r:embed="rId38"/>
              <a:stretch>
                <a:fillRect/>
              </a:stretch>
            </p:blipFill>
            <p:spPr>
              <a:xfrm>
                <a:off x="8834866" y="5670641"/>
                <a:ext cx="576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6" name="Ink 45">
                <a:extLst>
                  <a:ext uri="{FF2B5EF4-FFF2-40B4-BE49-F238E27FC236}">
                    <a16:creationId xmlns:a16="http://schemas.microsoft.com/office/drawing/2014/main" id="{16B2AE5A-6160-0CB1-C285-58781E585EAC}"/>
                  </a:ext>
                </a:extLst>
              </p14:cNvPr>
              <p14:cNvContentPartPr/>
              <p14:nvPr/>
            </p14:nvContentPartPr>
            <p14:xfrm>
              <a:off x="8849986" y="5670641"/>
              <a:ext cx="29880" cy="1440"/>
            </p14:xfrm>
          </p:contentPart>
        </mc:Choice>
        <mc:Fallback xmlns="">
          <p:pic>
            <p:nvPicPr>
              <p:cNvPr id="46" name="Ink 45">
                <a:extLst>
                  <a:ext uri="{FF2B5EF4-FFF2-40B4-BE49-F238E27FC236}">
                    <a16:creationId xmlns:a16="http://schemas.microsoft.com/office/drawing/2014/main" id="{16B2AE5A-6160-0CB1-C285-58781E585EAC}"/>
                  </a:ext>
                </a:extLst>
              </p:cNvPr>
              <p:cNvPicPr/>
              <p:nvPr/>
            </p:nvPicPr>
            <p:blipFill>
              <a:blip r:embed="rId40"/>
              <a:stretch>
                <a:fillRect/>
              </a:stretch>
            </p:blipFill>
            <p:spPr>
              <a:xfrm>
                <a:off x="8832346" y="5652641"/>
                <a:ext cx="65520" cy="37080"/>
              </a:xfrm>
              <a:prstGeom prst="rect">
                <a:avLst/>
              </a:prstGeom>
            </p:spPr>
          </p:pic>
        </mc:Fallback>
      </mc:AlternateContent>
      <p:sp>
        <p:nvSpPr>
          <p:cNvPr id="47" name="TextBox 46">
            <a:extLst>
              <a:ext uri="{FF2B5EF4-FFF2-40B4-BE49-F238E27FC236}">
                <a16:creationId xmlns:a16="http://schemas.microsoft.com/office/drawing/2014/main" id="{058446AB-BCD4-8F7E-22E3-A8A592DCB945}"/>
              </a:ext>
            </a:extLst>
          </p:cNvPr>
          <p:cNvSpPr txBox="1"/>
          <p:nvPr/>
        </p:nvSpPr>
        <p:spPr>
          <a:xfrm>
            <a:off x="8114002" y="5442277"/>
            <a:ext cx="263550" cy="253916"/>
          </a:xfrm>
          <a:prstGeom prst="rect">
            <a:avLst/>
          </a:prstGeom>
          <a:noFill/>
        </p:spPr>
        <p:txBody>
          <a:bodyPr wrap="square" rtlCol="0">
            <a:spAutoFit/>
          </a:bodyPr>
          <a:lstStyle/>
          <a:p>
            <a:r>
              <a:rPr lang="en-US" sz="1050" dirty="0">
                <a:solidFill>
                  <a:srgbClr val="B30B08"/>
                </a:solidFill>
              </a:rPr>
              <a:t>6</a:t>
            </a:r>
            <a:endParaRPr lang="en-US" sz="1200" dirty="0">
              <a:solidFill>
                <a:srgbClr val="B30B08"/>
              </a:solidFill>
            </a:endParaRPr>
          </a:p>
        </p:txBody>
      </p:sp>
      <p:sp>
        <p:nvSpPr>
          <p:cNvPr id="48" name="TextBox 47">
            <a:extLst>
              <a:ext uri="{FF2B5EF4-FFF2-40B4-BE49-F238E27FC236}">
                <a16:creationId xmlns:a16="http://schemas.microsoft.com/office/drawing/2014/main" id="{53427F98-67D8-7026-01F8-05CD51031AC1}"/>
              </a:ext>
            </a:extLst>
          </p:cNvPr>
          <p:cNvSpPr txBox="1"/>
          <p:nvPr/>
        </p:nvSpPr>
        <p:spPr>
          <a:xfrm>
            <a:off x="8165032" y="5580289"/>
            <a:ext cx="263550" cy="253916"/>
          </a:xfrm>
          <a:prstGeom prst="rect">
            <a:avLst/>
          </a:prstGeom>
          <a:noFill/>
        </p:spPr>
        <p:txBody>
          <a:bodyPr wrap="square" rtlCol="0">
            <a:spAutoFit/>
          </a:bodyPr>
          <a:lstStyle/>
          <a:p>
            <a:r>
              <a:rPr lang="en-US" sz="1050" dirty="0">
                <a:solidFill>
                  <a:srgbClr val="B30B08"/>
                </a:solidFill>
              </a:rPr>
              <a:t>6</a:t>
            </a:r>
            <a:endParaRPr lang="en-US" sz="1200" dirty="0">
              <a:solidFill>
                <a:srgbClr val="B30B08"/>
              </a:solidFill>
            </a:endParaRPr>
          </a:p>
        </p:txBody>
      </p:sp>
      <p:sp>
        <p:nvSpPr>
          <p:cNvPr id="49" name="TextBox 48">
            <a:extLst>
              <a:ext uri="{FF2B5EF4-FFF2-40B4-BE49-F238E27FC236}">
                <a16:creationId xmlns:a16="http://schemas.microsoft.com/office/drawing/2014/main" id="{80E6BB2B-C22F-6CAA-05FD-D9469AC7865F}"/>
              </a:ext>
            </a:extLst>
          </p:cNvPr>
          <p:cNvSpPr txBox="1"/>
          <p:nvPr/>
        </p:nvSpPr>
        <p:spPr>
          <a:xfrm>
            <a:off x="8743051" y="5580289"/>
            <a:ext cx="263550" cy="253916"/>
          </a:xfrm>
          <a:prstGeom prst="rect">
            <a:avLst/>
          </a:prstGeom>
          <a:noFill/>
        </p:spPr>
        <p:txBody>
          <a:bodyPr wrap="square" rtlCol="0">
            <a:spAutoFit/>
          </a:bodyPr>
          <a:lstStyle/>
          <a:p>
            <a:r>
              <a:rPr lang="en-US" sz="1050" dirty="0">
                <a:solidFill>
                  <a:srgbClr val="B30B08"/>
                </a:solidFill>
              </a:rPr>
              <a:t>6</a:t>
            </a:r>
            <a:endParaRPr lang="en-US" sz="1200" dirty="0">
              <a:solidFill>
                <a:srgbClr val="B30B08"/>
              </a:solidFill>
            </a:endParaRPr>
          </a:p>
        </p:txBody>
      </p:sp>
      <p:sp>
        <p:nvSpPr>
          <p:cNvPr id="50" name="TextBox 49">
            <a:extLst>
              <a:ext uri="{FF2B5EF4-FFF2-40B4-BE49-F238E27FC236}">
                <a16:creationId xmlns:a16="http://schemas.microsoft.com/office/drawing/2014/main" id="{2A6383C5-521B-C1CF-9F89-4EC8D7D9128C}"/>
              </a:ext>
            </a:extLst>
          </p:cNvPr>
          <p:cNvSpPr txBox="1"/>
          <p:nvPr/>
        </p:nvSpPr>
        <p:spPr>
          <a:xfrm>
            <a:off x="8016931" y="1376941"/>
            <a:ext cx="263550" cy="253916"/>
          </a:xfrm>
          <a:prstGeom prst="rect">
            <a:avLst/>
          </a:prstGeom>
          <a:noFill/>
        </p:spPr>
        <p:txBody>
          <a:bodyPr wrap="square" rtlCol="0">
            <a:spAutoFit/>
          </a:bodyPr>
          <a:lstStyle/>
          <a:p>
            <a:r>
              <a:rPr lang="en-US" sz="1050" dirty="0">
                <a:solidFill>
                  <a:srgbClr val="B30B08"/>
                </a:solidFill>
              </a:rPr>
              <a:t>7</a:t>
            </a:r>
            <a:endParaRPr lang="en-US" sz="1200" dirty="0">
              <a:solidFill>
                <a:srgbClr val="B30B08"/>
              </a:solidFill>
            </a:endParaRPr>
          </a:p>
        </p:txBody>
      </p:sp>
      <p:sp>
        <p:nvSpPr>
          <p:cNvPr id="51" name="TextBox 50">
            <a:extLst>
              <a:ext uri="{FF2B5EF4-FFF2-40B4-BE49-F238E27FC236}">
                <a16:creationId xmlns:a16="http://schemas.microsoft.com/office/drawing/2014/main" id="{57D12880-8805-8C81-7629-517E59355D0D}"/>
              </a:ext>
            </a:extLst>
          </p:cNvPr>
          <p:cNvSpPr txBox="1"/>
          <p:nvPr/>
        </p:nvSpPr>
        <p:spPr>
          <a:xfrm>
            <a:off x="8074531" y="1495931"/>
            <a:ext cx="263550" cy="253916"/>
          </a:xfrm>
          <a:prstGeom prst="rect">
            <a:avLst/>
          </a:prstGeom>
          <a:noFill/>
        </p:spPr>
        <p:txBody>
          <a:bodyPr wrap="square" rtlCol="0">
            <a:spAutoFit/>
          </a:bodyPr>
          <a:lstStyle/>
          <a:p>
            <a:r>
              <a:rPr lang="en-US" sz="1050" dirty="0">
                <a:solidFill>
                  <a:srgbClr val="B30B08"/>
                </a:solidFill>
              </a:rPr>
              <a:t>7</a:t>
            </a:r>
            <a:endParaRPr lang="en-US" sz="1200" dirty="0">
              <a:solidFill>
                <a:srgbClr val="B30B08"/>
              </a:solidFill>
            </a:endParaRPr>
          </a:p>
        </p:txBody>
      </p:sp>
      <p:sp>
        <p:nvSpPr>
          <p:cNvPr id="52" name="TextBox 51">
            <a:extLst>
              <a:ext uri="{FF2B5EF4-FFF2-40B4-BE49-F238E27FC236}">
                <a16:creationId xmlns:a16="http://schemas.microsoft.com/office/drawing/2014/main" id="{9B76B28A-6050-F5EC-2632-F8D2599ED2A8}"/>
              </a:ext>
            </a:extLst>
          </p:cNvPr>
          <p:cNvSpPr txBox="1"/>
          <p:nvPr/>
        </p:nvSpPr>
        <p:spPr>
          <a:xfrm>
            <a:off x="8642971" y="1505167"/>
            <a:ext cx="263550" cy="253916"/>
          </a:xfrm>
          <a:prstGeom prst="rect">
            <a:avLst/>
          </a:prstGeom>
          <a:noFill/>
        </p:spPr>
        <p:txBody>
          <a:bodyPr wrap="square" rtlCol="0">
            <a:spAutoFit/>
          </a:bodyPr>
          <a:lstStyle/>
          <a:p>
            <a:r>
              <a:rPr lang="en-US" sz="1050" dirty="0">
                <a:solidFill>
                  <a:srgbClr val="B30B08"/>
                </a:solidFill>
              </a:rPr>
              <a:t>7</a:t>
            </a:r>
            <a:endParaRPr lang="en-US" sz="1200" dirty="0">
              <a:solidFill>
                <a:srgbClr val="B30B08"/>
              </a:solidFill>
            </a:endParaRPr>
          </a:p>
        </p:txBody>
      </p:sp>
    </p:spTree>
    <p:extLst>
      <p:ext uri="{BB962C8B-B14F-4D97-AF65-F5344CB8AC3E}">
        <p14:creationId xmlns:p14="http://schemas.microsoft.com/office/powerpoint/2010/main" val="1545435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9E504AA-50A4-0DE7-930D-E613CC83D2B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2002745" y="803904"/>
            <a:ext cx="5601821" cy="5593861"/>
          </a:xfrm>
          <a:prstGeom prst="rect">
            <a:avLst/>
          </a:prstGeom>
        </p:spPr>
      </p:pic>
      <p:sp>
        <p:nvSpPr>
          <p:cNvPr id="6" name="Speech Bubble: Rectangle 9">
            <a:extLst>
              <a:ext uri="{FF2B5EF4-FFF2-40B4-BE49-F238E27FC236}">
                <a16:creationId xmlns:a16="http://schemas.microsoft.com/office/drawing/2014/main" id="{38B5A1A2-C616-18E7-5536-3B45499E1977}"/>
              </a:ext>
            </a:extLst>
          </p:cNvPr>
          <p:cNvSpPr/>
          <p:nvPr/>
        </p:nvSpPr>
        <p:spPr>
          <a:xfrm>
            <a:off x="8290085" y="803904"/>
            <a:ext cx="3180426" cy="4902415"/>
          </a:xfrm>
          <a:prstGeom prst="wedgeRectCallout">
            <a:avLst>
              <a:gd name="adj1" fmla="val -140276"/>
              <a:gd name="adj2" fmla="val 8740"/>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Now for triggering the message:</a:t>
            </a:r>
          </a:p>
          <a:p>
            <a:pPr marL="285750" indent="-285750">
              <a:buFontTx/>
              <a:buChar char="-"/>
            </a:pPr>
            <a:r>
              <a:rPr lang="en-US" sz="2000" dirty="0"/>
              <a:t>We’ll start a message by manually setting the UCTXSTT bit in the main loop.</a:t>
            </a:r>
          </a:p>
          <a:p>
            <a:pPr marL="285750" indent="-285750">
              <a:buFontTx/>
              <a:buChar char="-"/>
            </a:pPr>
            <a:r>
              <a:rPr lang="en-US" sz="2000" dirty="0"/>
              <a:t>We’ll use a delay loop to space out the message starts.</a:t>
            </a:r>
          </a:p>
          <a:p>
            <a:pPr marL="285750" indent="-285750">
              <a:buFontTx/>
              <a:buChar char="-"/>
            </a:pPr>
            <a:r>
              <a:rPr lang="en-US" sz="2000" dirty="0"/>
              <a:t>We’ll use a TXIFG interrupt to put data into the Tx Buffer when the message is ready (i.e., when a slave as </a:t>
            </a:r>
            <a:r>
              <a:rPr lang="en-US" sz="2000" dirty="0" err="1"/>
              <a:t>ACK’d</a:t>
            </a:r>
            <a:r>
              <a:rPr lang="en-US" sz="2000" dirty="0"/>
              <a:t> its slave address).</a:t>
            </a:r>
          </a:p>
        </p:txBody>
      </p:sp>
      <p:sp>
        <p:nvSpPr>
          <p:cNvPr id="7" name="Rectangle 6">
            <a:extLst>
              <a:ext uri="{FF2B5EF4-FFF2-40B4-BE49-F238E27FC236}">
                <a16:creationId xmlns:a16="http://schemas.microsoft.com/office/drawing/2014/main" id="{1E5DD596-B4F3-04E0-DD2E-57F84205587F}"/>
              </a:ext>
            </a:extLst>
          </p:cNvPr>
          <p:cNvSpPr/>
          <p:nvPr/>
        </p:nvSpPr>
        <p:spPr>
          <a:xfrm>
            <a:off x="2249988" y="3429000"/>
            <a:ext cx="2958619" cy="402167"/>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peech Bubble: Rectangle 11">
            <a:extLst>
              <a:ext uri="{FF2B5EF4-FFF2-40B4-BE49-F238E27FC236}">
                <a16:creationId xmlns:a16="http://schemas.microsoft.com/office/drawing/2014/main" id="{7E4F7C8A-8AF7-8507-486E-DA63E02980BB}"/>
              </a:ext>
            </a:extLst>
          </p:cNvPr>
          <p:cNvSpPr/>
          <p:nvPr/>
        </p:nvSpPr>
        <p:spPr>
          <a:xfrm>
            <a:off x="1593995" y="4662119"/>
            <a:ext cx="3614612" cy="1391977"/>
          </a:xfrm>
          <a:prstGeom prst="wedgeRectCallout">
            <a:avLst>
              <a:gd name="adj1" fmla="val 16573"/>
              <a:gd name="adj2" fmla="val -103746"/>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We’ll need to enable UCTXIE0 and write an ISR to store data to the Tx Buffer.</a:t>
            </a:r>
          </a:p>
          <a:p>
            <a:endParaRPr lang="en-US" sz="500" dirty="0"/>
          </a:p>
          <a:p>
            <a:r>
              <a:rPr lang="en-US" dirty="0"/>
              <a:t>- The vector is: EUSCI_B0_VECTOR</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BF6BE4C5-3B2D-0CBB-771C-1CEDB669425A}"/>
                  </a:ext>
                </a:extLst>
              </p14:cNvPr>
              <p14:cNvContentPartPr/>
              <p14:nvPr/>
            </p14:nvContentPartPr>
            <p14:xfrm>
              <a:off x="2585040" y="6113924"/>
              <a:ext cx="52200" cy="90360"/>
            </p14:xfrm>
          </p:contentPart>
        </mc:Choice>
        <mc:Fallback xmlns="">
          <p:pic>
            <p:nvPicPr>
              <p:cNvPr id="9" name="Ink 8">
                <a:extLst>
                  <a:ext uri="{FF2B5EF4-FFF2-40B4-BE49-F238E27FC236}">
                    <a16:creationId xmlns:a16="http://schemas.microsoft.com/office/drawing/2014/main" id="{BF6BE4C5-3B2D-0CBB-771C-1CEDB669425A}"/>
                  </a:ext>
                </a:extLst>
              </p:cNvPr>
              <p:cNvPicPr/>
              <p:nvPr/>
            </p:nvPicPr>
            <p:blipFill>
              <a:blip r:embed="rId4"/>
              <a:stretch>
                <a:fillRect/>
              </a:stretch>
            </p:blipFill>
            <p:spPr>
              <a:xfrm>
                <a:off x="2576400" y="6104924"/>
                <a:ext cx="69840" cy="108000"/>
              </a:xfrm>
              <a:prstGeom prst="rect">
                <a:avLst/>
              </a:prstGeom>
            </p:spPr>
          </p:pic>
        </mc:Fallback>
      </mc:AlternateContent>
      <p:grpSp>
        <p:nvGrpSpPr>
          <p:cNvPr id="12" name="Group 11">
            <a:extLst>
              <a:ext uri="{FF2B5EF4-FFF2-40B4-BE49-F238E27FC236}">
                <a16:creationId xmlns:a16="http://schemas.microsoft.com/office/drawing/2014/main" id="{411D99BC-1049-9B0D-CF00-C0659B956322}"/>
              </a:ext>
            </a:extLst>
          </p:cNvPr>
          <p:cNvGrpSpPr/>
          <p:nvPr/>
        </p:nvGrpSpPr>
        <p:grpSpPr>
          <a:xfrm>
            <a:off x="3392160" y="6072524"/>
            <a:ext cx="55440" cy="258840"/>
            <a:chOff x="3392160" y="6072524"/>
            <a:chExt cx="55440" cy="258840"/>
          </a:xfrm>
        </p:grpSpPr>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979E558F-2C06-EC11-4BCE-582A5938E5A6}"/>
                    </a:ext>
                  </a:extLst>
                </p14:cNvPr>
                <p14:cNvContentPartPr/>
                <p14:nvPr/>
              </p14:nvContentPartPr>
              <p14:xfrm>
                <a:off x="3392880" y="6072524"/>
                <a:ext cx="54720" cy="258840"/>
              </p14:xfrm>
            </p:contentPart>
          </mc:Choice>
          <mc:Fallback xmlns="">
            <p:pic>
              <p:nvPicPr>
                <p:cNvPr id="10" name="Ink 9">
                  <a:extLst>
                    <a:ext uri="{FF2B5EF4-FFF2-40B4-BE49-F238E27FC236}">
                      <a16:creationId xmlns:a16="http://schemas.microsoft.com/office/drawing/2014/main" id="{979E558F-2C06-EC11-4BCE-582A5938E5A6}"/>
                    </a:ext>
                  </a:extLst>
                </p:cNvPr>
                <p:cNvPicPr/>
                <p:nvPr/>
              </p:nvPicPr>
              <p:blipFill>
                <a:blip r:embed="rId6"/>
                <a:stretch>
                  <a:fillRect/>
                </a:stretch>
              </p:blipFill>
              <p:spPr>
                <a:xfrm>
                  <a:off x="3384240" y="6063524"/>
                  <a:ext cx="723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D6A67198-A638-1B9D-D54F-2253A8584F6C}"/>
                    </a:ext>
                  </a:extLst>
                </p14:cNvPr>
                <p14:cNvContentPartPr/>
                <p14:nvPr/>
              </p14:nvContentPartPr>
              <p14:xfrm>
                <a:off x="3392160" y="6090524"/>
                <a:ext cx="31320" cy="81360"/>
              </p14:xfrm>
            </p:contentPart>
          </mc:Choice>
          <mc:Fallback xmlns="">
            <p:pic>
              <p:nvPicPr>
                <p:cNvPr id="11" name="Ink 10">
                  <a:extLst>
                    <a:ext uri="{FF2B5EF4-FFF2-40B4-BE49-F238E27FC236}">
                      <a16:creationId xmlns:a16="http://schemas.microsoft.com/office/drawing/2014/main" id="{D6A67198-A638-1B9D-D54F-2253A8584F6C}"/>
                    </a:ext>
                  </a:extLst>
                </p:cNvPr>
                <p:cNvPicPr/>
                <p:nvPr/>
              </p:nvPicPr>
              <p:blipFill>
                <a:blip r:embed="rId8"/>
                <a:stretch>
                  <a:fillRect/>
                </a:stretch>
              </p:blipFill>
              <p:spPr>
                <a:xfrm>
                  <a:off x="3383520" y="6081524"/>
                  <a:ext cx="48960" cy="99000"/>
                </a:xfrm>
                <a:prstGeom prst="rect">
                  <a:avLst/>
                </a:prstGeom>
              </p:spPr>
            </p:pic>
          </mc:Fallback>
        </mc:AlternateContent>
      </p:grpSp>
      <p:sp>
        <p:nvSpPr>
          <p:cNvPr id="13" name="TextBox 12">
            <a:extLst>
              <a:ext uri="{FF2B5EF4-FFF2-40B4-BE49-F238E27FC236}">
                <a16:creationId xmlns:a16="http://schemas.microsoft.com/office/drawing/2014/main" id="{D3357AB5-91D7-3563-887B-E6583B26626C}"/>
              </a:ext>
            </a:extLst>
          </p:cNvPr>
          <p:cNvSpPr txBox="1"/>
          <p:nvPr/>
        </p:nvSpPr>
        <p:spPr>
          <a:xfrm>
            <a:off x="2484331" y="6030110"/>
            <a:ext cx="250390" cy="246221"/>
          </a:xfrm>
          <a:prstGeom prst="rect">
            <a:avLst/>
          </a:prstGeom>
          <a:noFill/>
        </p:spPr>
        <p:txBody>
          <a:bodyPr wrap="none" rtlCol="0">
            <a:spAutoFit/>
          </a:bodyPr>
          <a:lstStyle/>
          <a:p>
            <a:r>
              <a:rPr lang="en-US" sz="1000" dirty="0">
                <a:solidFill>
                  <a:srgbClr val="B30B08"/>
                </a:solidFill>
              </a:rPr>
              <a:t>6</a:t>
            </a:r>
          </a:p>
        </p:txBody>
      </p:sp>
      <p:sp>
        <p:nvSpPr>
          <p:cNvPr id="14" name="TextBox 13">
            <a:extLst>
              <a:ext uri="{FF2B5EF4-FFF2-40B4-BE49-F238E27FC236}">
                <a16:creationId xmlns:a16="http://schemas.microsoft.com/office/drawing/2014/main" id="{FF7B9608-32AA-E12B-4ACB-9CC908457605}"/>
              </a:ext>
            </a:extLst>
          </p:cNvPr>
          <p:cNvSpPr txBox="1"/>
          <p:nvPr/>
        </p:nvSpPr>
        <p:spPr>
          <a:xfrm>
            <a:off x="3295045" y="6006123"/>
            <a:ext cx="250390" cy="246221"/>
          </a:xfrm>
          <a:prstGeom prst="rect">
            <a:avLst/>
          </a:prstGeom>
          <a:noFill/>
        </p:spPr>
        <p:txBody>
          <a:bodyPr wrap="square" rtlCol="0">
            <a:spAutoFit/>
          </a:bodyPr>
          <a:lstStyle/>
          <a:p>
            <a:r>
              <a:rPr lang="en-US" sz="1000" dirty="0">
                <a:solidFill>
                  <a:srgbClr val="B30B08"/>
                </a:solidFill>
              </a:rPr>
              <a:t>6</a:t>
            </a:r>
          </a:p>
        </p:txBody>
      </p:sp>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94290337-4C9B-4AD3-2C9F-AF627E8C434F}"/>
                  </a:ext>
                </a:extLst>
              </p14:cNvPr>
              <p14:cNvContentPartPr/>
              <p14:nvPr/>
            </p14:nvContentPartPr>
            <p14:xfrm>
              <a:off x="6445020" y="833520"/>
              <a:ext cx="45360" cy="142560"/>
            </p14:xfrm>
          </p:contentPart>
        </mc:Choice>
        <mc:Fallback xmlns="">
          <p:pic>
            <p:nvPicPr>
              <p:cNvPr id="15" name="Ink 14">
                <a:extLst>
                  <a:ext uri="{FF2B5EF4-FFF2-40B4-BE49-F238E27FC236}">
                    <a16:creationId xmlns:a16="http://schemas.microsoft.com/office/drawing/2014/main" id="{94290337-4C9B-4AD3-2C9F-AF627E8C434F}"/>
                  </a:ext>
                </a:extLst>
              </p:cNvPr>
              <p:cNvPicPr/>
              <p:nvPr/>
            </p:nvPicPr>
            <p:blipFill>
              <a:blip r:embed="rId10"/>
              <a:stretch>
                <a:fillRect/>
              </a:stretch>
            </p:blipFill>
            <p:spPr>
              <a:xfrm>
                <a:off x="6427380" y="815520"/>
                <a:ext cx="810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D791697D-250E-E9D0-5BD9-B4FFC5018AEF}"/>
                  </a:ext>
                </a:extLst>
              </p14:cNvPr>
              <p14:cNvContentPartPr/>
              <p14:nvPr/>
            </p14:nvContentPartPr>
            <p14:xfrm>
              <a:off x="6521340" y="1029000"/>
              <a:ext cx="26640" cy="78840"/>
            </p14:xfrm>
          </p:contentPart>
        </mc:Choice>
        <mc:Fallback xmlns="">
          <p:pic>
            <p:nvPicPr>
              <p:cNvPr id="16" name="Ink 15">
                <a:extLst>
                  <a:ext uri="{FF2B5EF4-FFF2-40B4-BE49-F238E27FC236}">
                    <a16:creationId xmlns:a16="http://schemas.microsoft.com/office/drawing/2014/main" id="{D791697D-250E-E9D0-5BD9-B4FFC5018AEF}"/>
                  </a:ext>
                </a:extLst>
              </p:cNvPr>
              <p:cNvPicPr/>
              <p:nvPr/>
            </p:nvPicPr>
            <p:blipFill>
              <a:blip r:embed="rId12"/>
              <a:stretch>
                <a:fillRect/>
              </a:stretch>
            </p:blipFill>
            <p:spPr>
              <a:xfrm>
                <a:off x="6503340" y="1011000"/>
                <a:ext cx="622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AF9E5A64-13C2-8294-10B4-1DF46D7E2A25}"/>
                  </a:ext>
                </a:extLst>
              </p14:cNvPr>
              <p14:cNvContentPartPr/>
              <p14:nvPr/>
            </p14:nvContentPartPr>
            <p14:xfrm>
              <a:off x="7130100" y="1012800"/>
              <a:ext cx="6480" cy="73800"/>
            </p14:xfrm>
          </p:contentPart>
        </mc:Choice>
        <mc:Fallback xmlns="">
          <p:pic>
            <p:nvPicPr>
              <p:cNvPr id="17" name="Ink 16">
                <a:extLst>
                  <a:ext uri="{FF2B5EF4-FFF2-40B4-BE49-F238E27FC236}">
                    <a16:creationId xmlns:a16="http://schemas.microsoft.com/office/drawing/2014/main" id="{AF9E5A64-13C2-8294-10B4-1DF46D7E2A25}"/>
                  </a:ext>
                </a:extLst>
              </p:cNvPr>
              <p:cNvPicPr/>
              <p:nvPr/>
            </p:nvPicPr>
            <p:blipFill>
              <a:blip r:embed="rId14"/>
              <a:stretch>
                <a:fillRect/>
              </a:stretch>
            </p:blipFill>
            <p:spPr>
              <a:xfrm>
                <a:off x="7112100" y="995160"/>
                <a:ext cx="421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004C251F-B8C1-DDB9-000B-60E6AF74455E}"/>
                  </a:ext>
                </a:extLst>
              </p14:cNvPr>
              <p14:cNvContentPartPr/>
              <p14:nvPr/>
            </p14:nvContentPartPr>
            <p14:xfrm>
              <a:off x="6544380" y="5430000"/>
              <a:ext cx="41040" cy="86760"/>
            </p14:xfrm>
          </p:contentPart>
        </mc:Choice>
        <mc:Fallback xmlns="">
          <p:pic>
            <p:nvPicPr>
              <p:cNvPr id="18" name="Ink 17">
                <a:extLst>
                  <a:ext uri="{FF2B5EF4-FFF2-40B4-BE49-F238E27FC236}">
                    <a16:creationId xmlns:a16="http://schemas.microsoft.com/office/drawing/2014/main" id="{004C251F-B8C1-DDB9-000B-60E6AF74455E}"/>
                  </a:ext>
                </a:extLst>
              </p:cNvPr>
              <p:cNvPicPr/>
              <p:nvPr/>
            </p:nvPicPr>
            <p:blipFill>
              <a:blip r:embed="rId16"/>
              <a:stretch>
                <a:fillRect/>
              </a:stretch>
            </p:blipFill>
            <p:spPr>
              <a:xfrm>
                <a:off x="6526740" y="5412360"/>
                <a:ext cx="766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83339811-9406-478B-875E-F0D5D930BA08}"/>
                  </a:ext>
                </a:extLst>
              </p14:cNvPr>
              <p14:cNvContentPartPr/>
              <p14:nvPr/>
            </p14:nvContentPartPr>
            <p14:xfrm>
              <a:off x="6627180" y="5585520"/>
              <a:ext cx="16560" cy="67320"/>
            </p14:xfrm>
          </p:contentPart>
        </mc:Choice>
        <mc:Fallback xmlns="">
          <p:pic>
            <p:nvPicPr>
              <p:cNvPr id="19" name="Ink 18">
                <a:extLst>
                  <a:ext uri="{FF2B5EF4-FFF2-40B4-BE49-F238E27FC236}">
                    <a16:creationId xmlns:a16="http://schemas.microsoft.com/office/drawing/2014/main" id="{83339811-9406-478B-875E-F0D5D930BA08}"/>
                  </a:ext>
                </a:extLst>
              </p:cNvPr>
              <p:cNvPicPr/>
              <p:nvPr/>
            </p:nvPicPr>
            <p:blipFill>
              <a:blip r:embed="rId18"/>
              <a:stretch>
                <a:fillRect/>
              </a:stretch>
            </p:blipFill>
            <p:spPr>
              <a:xfrm>
                <a:off x="6609180" y="5567520"/>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FD7ACB15-9E9A-6FA4-3329-6696EADEBE6A}"/>
                  </a:ext>
                </a:extLst>
              </p14:cNvPr>
              <p14:cNvContentPartPr/>
              <p14:nvPr/>
            </p14:nvContentPartPr>
            <p14:xfrm>
              <a:off x="7227300" y="5588760"/>
              <a:ext cx="27000" cy="61560"/>
            </p14:xfrm>
          </p:contentPart>
        </mc:Choice>
        <mc:Fallback xmlns="">
          <p:pic>
            <p:nvPicPr>
              <p:cNvPr id="20" name="Ink 19">
                <a:extLst>
                  <a:ext uri="{FF2B5EF4-FFF2-40B4-BE49-F238E27FC236}">
                    <a16:creationId xmlns:a16="http://schemas.microsoft.com/office/drawing/2014/main" id="{FD7ACB15-9E9A-6FA4-3329-6696EADEBE6A}"/>
                  </a:ext>
                </a:extLst>
              </p:cNvPr>
              <p:cNvPicPr/>
              <p:nvPr/>
            </p:nvPicPr>
            <p:blipFill>
              <a:blip r:embed="rId20"/>
              <a:stretch>
                <a:fillRect/>
              </a:stretch>
            </p:blipFill>
            <p:spPr>
              <a:xfrm>
                <a:off x="7209660" y="5570760"/>
                <a:ext cx="626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5B43F6DD-8B68-A3F4-62E5-E42699F9D519}"/>
                  </a:ext>
                </a:extLst>
              </p14:cNvPr>
              <p14:cNvContentPartPr/>
              <p14:nvPr/>
            </p14:nvContentPartPr>
            <p14:xfrm>
              <a:off x="6644100" y="5650680"/>
              <a:ext cx="360" cy="360"/>
            </p14:xfrm>
          </p:contentPart>
        </mc:Choice>
        <mc:Fallback xmlns="">
          <p:pic>
            <p:nvPicPr>
              <p:cNvPr id="21" name="Ink 20">
                <a:extLst>
                  <a:ext uri="{FF2B5EF4-FFF2-40B4-BE49-F238E27FC236}">
                    <a16:creationId xmlns:a16="http://schemas.microsoft.com/office/drawing/2014/main" id="{5B43F6DD-8B68-A3F4-62E5-E42699F9D519}"/>
                  </a:ext>
                </a:extLst>
              </p:cNvPr>
              <p:cNvPicPr/>
              <p:nvPr/>
            </p:nvPicPr>
            <p:blipFill>
              <a:blip r:embed="rId22"/>
              <a:stretch>
                <a:fillRect/>
              </a:stretch>
            </p:blipFill>
            <p:spPr>
              <a:xfrm>
                <a:off x="6626100" y="563268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A686BD0C-17ED-5329-EE62-A3B0B1D1DAE7}"/>
                  </a:ext>
                </a:extLst>
              </p14:cNvPr>
              <p14:cNvContentPartPr/>
              <p14:nvPr/>
            </p14:nvContentPartPr>
            <p14:xfrm>
              <a:off x="6652380" y="5648880"/>
              <a:ext cx="1440" cy="22320"/>
            </p14:xfrm>
          </p:contentPart>
        </mc:Choice>
        <mc:Fallback xmlns="">
          <p:pic>
            <p:nvPicPr>
              <p:cNvPr id="22" name="Ink 21">
                <a:extLst>
                  <a:ext uri="{FF2B5EF4-FFF2-40B4-BE49-F238E27FC236}">
                    <a16:creationId xmlns:a16="http://schemas.microsoft.com/office/drawing/2014/main" id="{A686BD0C-17ED-5329-EE62-A3B0B1D1DAE7}"/>
                  </a:ext>
                </a:extLst>
              </p:cNvPr>
              <p:cNvPicPr/>
              <p:nvPr/>
            </p:nvPicPr>
            <p:blipFill>
              <a:blip r:embed="rId24"/>
              <a:stretch>
                <a:fillRect/>
              </a:stretch>
            </p:blipFill>
            <p:spPr>
              <a:xfrm>
                <a:off x="6634380" y="5631240"/>
                <a:ext cx="370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66138DB6-C67E-946A-BF60-33C50E2DB518}"/>
                  </a:ext>
                </a:extLst>
              </p14:cNvPr>
              <p14:cNvContentPartPr/>
              <p14:nvPr/>
            </p14:nvContentPartPr>
            <p14:xfrm>
              <a:off x="7234140" y="5642760"/>
              <a:ext cx="15120" cy="18000"/>
            </p14:xfrm>
          </p:contentPart>
        </mc:Choice>
        <mc:Fallback xmlns="">
          <p:pic>
            <p:nvPicPr>
              <p:cNvPr id="23" name="Ink 22">
                <a:extLst>
                  <a:ext uri="{FF2B5EF4-FFF2-40B4-BE49-F238E27FC236}">
                    <a16:creationId xmlns:a16="http://schemas.microsoft.com/office/drawing/2014/main" id="{66138DB6-C67E-946A-BF60-33C50E2DB518}"/>
                  </a:ext>
                </a:extLst>
              </p:cNvPr>
              <p:cNvPicPr/>
              <p:nvPr/>
            </p:nvPicPr>
            <p:blipFill>
              <a:blip r:embed="rId26"/>
              <a:stretch>
                <a:fillRect/>
              </a:stretch>
            </p:blipFill>
            <p:spPr>
              <a:xfrm>
                <a:off x="7216140" y="5624760"/>
                <a:ext cx="50760" cy="53640"/>
              </a:xfrm>
              <a:prstGeom prst="rect">
                <a:avLst/>
              </a:prstGeom>
            </p:spPr>
          </p:pic>
        </mc:Fallback>
      </mc:AlternateContent>
      <p:sp>
        <p:nvSpPr>
          <p:cNvPr id="24" name="TextBox 23">
            <a:extLst>
              <a:ext uri="{FF2B5EF4-FFF2-40B4-BE49-F238E27FC236}">
                <a16:creationId xmlns:a16="http://schemas.microsoft.com/office/drawing/2014/main" id="{FC75DBD1-23D8-8AEF-ADA5-9A55C04EADB1}"/>
              </a:ext>
            </a:extLst>
          </p:cNvPr>
          <p:cNvSpPr txBox="1"/>
          <p:nvPr/>
        </p:nvSpPr>
        <p:spPr>
          <a:xfrm>
            <a:off x="6355725" y="772701"/>
            <a:ext cx="269310" cy="276999"/>
          </a:xfrm>
          <a:prstGeom prst="rect">
            <a:avLst/>
          </a:prstGeom>
          <a:noFill/>
        </p:spPr>
        <p:txBody>
          <a:bodyPr wrap="square" rtlCol="0">
            <a:spAutoFit/>
          </a:bodyPr>
          <a:lstStyle/>
          <a:p>
            <a:r>
              <a:rPr lang="en-US" sz="1200" dirty="0">
                <a:solidFill>
                  <a:srgbClr val="B30B08"/>
                </a:solidFill>
              </a:rPr>
              <a:t>7</a:t>
            </a:r>
          </a:p>
        </p:txBody>
      </p:sp>
      <p:sp>
        <p:nvSpPr>
          <p:cNvPr id="25" name="TextBox 24">
            <a:extLst>
              <a:ext uri="{FF2B5EF4-FFF2-40B4-BE49-F238E27FC236}">
                <a16:creationId xmlns:a16="http://schemas.microsoft.com/office/drawing/2014/main" id="{B94D4433-032B-F3C4-3DA2-A6F8FA872F6B}"/>
              </a:ext>
            </a:extLst>
          </p:cNvPr>
          <p:cNvSpPr txBox="1"/>
          <p:nvPr/>
        </p:nvSpPr>
        <p:spPr>
          <a:xfrm>
            <a:off x="6400005" y="923864"/>
            <a:ext cx="269310" cy="276999"/>
          </a:xfrm>
          <a:prstGeom prst="rect">
            <a:avLst/>
          </a:prstGeom>
          <a:noFill/>
        </p:spPr>
        <p:txBody>
          <a:bodyPr wrap="square" rtlCol="0">
            <a:spAutoFit/>
          </a:bodyPr>
          <a:lstStyle/>
          <a:p>
            <a:r>
              <a:rPr lang="en-US" sz="1200" dirty="0">
                <a:solidFill>
                  <a:srgbClr val="B30B08"/>
                </a:solidFill>
              </a:rPr>
              <a:t>7</a:t>
            </a:r>
          </a:p>
        </p:txBody>
      </p:sp>
      <p:sp>
        <p:nvSpPr>
          <p:cNvPr id="26" name="TextBox 25">
            <a:extLst>
              <a:ext uri="{FF2B5EF4-FFF2-40B4-BE49-F238E27FC236}">
                <a16:creationId xmlns:a16="http://schemas.microsoft.com/office/drawing/2014/main" id="{D399518B-9D5A-28F1-4E45-27726C1F382B}"/>
              </a:ext>
            </a:extLst>
          </p:cNvPr>
          <p:cNvSpPr txBox="1"/>
          <p:nvPr/>
        </p:nvSpPr>
        <p:spPr>
          <a:xfrm>
            <a:off x="7002285" y="923864"/>
            <a:ext cx="269310" cy="276999"/>
          </a:xfrm>
          <a:prstGeom prst="rect">
            <a:avLst/>
          </a:prstGeom>
          <a:noFill/>
        </p:spPr>
        <p:txBody>
          <a:bodyPr wrap="square" rtlCol="0">
            <a:spAutoFit/>
          </a:bodyPr>
          <a:lstStyle/>
          <a:p>
            <a:r>
              <a:rPr lang="en-US" sz="1200" dirty="0">
                <a:solidFill>
                  <a:srgbClr val="B30B08"/>
                </a:solidFill>
              </a:rPr>
              <a:t>7</a:t>
            </a:r>
          </a:p>
        </p:txBody>
      </p:sp>
      <p:sp>
        <p:nvSpPr>
          <p:cNvPr id="27" name="TextBox 26">
            <a:extLst>
              <a:ext uri="{FF2B5EF4-FFF2-40B4-BE49-F238E27FC236}">
                <a16:creationId xmlns:a16="http://schemas.microsoft.com/office/drawing/2014/main" id="{7FF3058F-D795-CA6C-F2B4-B1D5B1E823CD}"/>
              </a:ext>
            </a:extLst>
          </p:cNvPr>
          <p:cNvSpPr txBox="1"/>
          <p:nvPr/>
        </p:nvSpPr>
        <p:spPr>
          <a:xfrm>
            <a:off x="6430245" y="5339301"/>
            <a:ext cx="263550" cy="253916"/>
          </a:xfrm>
          <a:prstGeom prst="rect">
            <a:avLst/>
          </a:prstGeom>
          <a:noFill/>
        </p:spPr>
        <p:txBody>
          <a:bodyPr wrap="square" rtlCol="0">
            <a:spAutoFit/>
          </a:bodyPr>
          <a:lstStyle/>
          <a:p>
            <a:r>
              <a:rPr lang="en-US" sz="1050" dirty="0">
                <a:solidFill>
                  <a:srgbClr val="B30B08"/>
                </a:solidFill>
              </a:rPr>
              <a:t>6</a:t>
            </a:r>
            <a:endParaRPr lang="en-US" sz="1200" dirty="0">
              <a:solidFill>
                <a:srgbClr val="B30B08"/>
              </a:solidFill>
            </a:endParaRPr>
          </a:p>
        </p:txBody>
      </p:sp>
      <p:sp>
        <p:nvSpPr>
          <p:cNvPr id="29" name="TextBox 28">
            <a:extLst>
              <a:ext uri="{FF2B5EF4-FFF2-40B4-BE49-F238E27FC236}">
                <a16:creationId xmlns:a16="http://schemas.microsoft.com/office/drawing/2014/main" id="{10DB4BAE-0241-5A83-236B-5F33617CC93B}"/>
              </a:ext>
            </a:extLst>
          </p:cNvPr>
          <p:cNvSpPr txBox="1"/>
          <p:nvPr/>
        </p:nvSpPr>
        <p:spPr>
          <a:xfrm>
            <a:off x="6511965" y="5503202"/>
            <a:ext cx="263550" cy="253916"/>
          </a:xfrm>
          <a:prstGeom prst="rect">
            <a:avLst/>
          </a:prstGeom>
          <a:noFill/>
        </p:spPr>
        <p:txBody>
          <a:bodyPr wrap="square" rtlCol="0">
            <a:spAutoFit/>
          </a:bodyPr>
          <a:lstStyle/>
          <a:p>
            <a:r>
              <a:rPr lang="en-US" sz="1050" dirty="0">
                <a:solidFill>
                  <a:srgbClr val="B30B08"/>
                </a:solidFill>
              </a:rPr>
              <a:t>6</a:t>
            </a:r>
            <a:endParaRPr lang="en-US" sz="1200" dirty="0">
              <a:solidFill>
                <a:srgbClr val="B30B08"/>
              </a:solidFill>
            </a:endParaRPr>
          </a:p>
        </p:txBody>
      </p:sp>
      <p:sp>
        <p:nvSpPr>
          <p:cNvPr id="30" name="TextBox 29">
            <a:extLst>
              <a:ext uri="{FF2B5EF4-FFF2-40B4-BE49-F238E27FC236}">
                <a16:creationId xmlns:a16="http://schemas.microsoft.com/office/drawing/2014/main" id="{3BA79F55-0276-299F-4678-80E9DFEA3DFE}"/>
              </a:ext>
            </a:extLst>
          </p:cNvPr>
          <p:cNvSpPr txBox="1"/>
          <p:nvPr/>
        </p:nvSpPr>
        <p:spPr>
          <a:xfrm>
            <a:off x="7115764" y="5497802"/>
            <a:ext cx="263550" cy="253916"/>
          </a:xfrm>
          <a:prstGeom prst="rect">
            <a:avLst/>
          </a:prstGeom>
          <a:noFill/>
        </p:spPr>
        <p:txBody>
          <a:bodyPr wrap="square" rtlCol="0">
            <a:spAutoFit/>
          </a:bodyPr>
          <a:lstStyle/>
          <a:p>
            <a:r>
              <a:rPr lang="en-US" sz="1050" dirty="0">
                <a:solidFill>
                  <a:srgbClr val="B30B08"/>
                </a:solidFill>
              </a:rPr>
              <a:t>6</a:t>
            </a:r>
            <a:endParaRPr lang="en-US" sz="1200" dirty="0">
              <a:solidFill>
                <a:srgbClr val="B30B08"/>
              </a:solidFill>
            </a:endParaRPr>
          </a:p>
        </p:txBody>
      </p:sp>
    </p:spTree>
    <p:extLst>
      <p:ext uri="{BB962C8B-B14F-4D97-AF65-F5344CB8AC3E}">
        <p14:creationId xmlns:p14="http://schemas.microsoft.com/office/powerpoint/2010/main" val="3966553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92669-011C-A520-7677-0EBF33E28124}"/>
              </a:ext>
            </a:extLst>
          </p:cNvPr>
          <p:cNvSpPr>
            <a:spLocks noGrp="1"/>
          </p:cNvSpPr>
          <p:nvPr>
            <p:ph type="title"/>
          </p:nvPr>
        </p:nvSpPr>
        <p:spPr/>
        <p:txBody>
          <a:bodyPr/>
          <a:lstStyle/>
          <a:p>
            <a:endParaRPr lang="en-US"/>
          </a:p>
        </p:txBody>
      </p:sp>
      <p:pic>
        <p:nvPicPr>
          <p:cNvPr id="9" name="Content Placeholder 8" descr="A screenshot of a computer program&#10;&#10;Description automatically generated">
            <a:extLst>
              <a:ext uri="{FF2B5EF4-FFF2-40B4-BE49-F238E27FC236}">
                <a16:creationId xmlns:a16="http://schemas.microsoft.com/office/drawing/2014/main" id="{E3D1A9D3-2EE0-1CFE-EB62-946E43076FB0}"/>
              </a:ext>
            </a:extLst>
          </p:cNvPr>
          <p:cNvPicPr>
            <a:picLocks noGrp="1" noChangeAspect="1"/>
          </p:cNvPicPr>
          <p:nvPr>
            <p:ph idx="1"/>
          </p:nvPr>
        </p:nvPicPr>
        <p:blipFill>
          <a:blip r:embed="rId2"/>
          <a:stretch>
            <a:fillRect/>
          </a:stretch>
        </p:blipFill>
        <p:spPr>
          <a:xfrm>
            <a:off x="2596666" y="552247"/>
            <a:ext cx="6998667" cy="5753506"/>
          </a:xfrm>
        </p:spPr>
      </p:pic>
    </p:spTree>
    <p:extLst>
      <p:ext uri="{BB962C8B-B14F-4D97-AF65-F5344CB8AC3E}">
        <p14:creationId xmlns:p14="http://schemas.microsoft.com/office/powerpoint/2010/main" val="6270139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80A85-447D-37D5-4131-F1AA171745A3}"/>
              </a:ext>
            </a:extLst>
          </p:cNvPr>
          <p:cNvSpPr>
            <a:spLocks noGrp="1"/>
          </p:cNvSpPr>
          <p:nvPr>
            <p:ph type="title"/>
          </p:nvPr>
        </p:nvSpPr>
        <p:spPr/>
        <p:txBody>
          <a:bodyPr/>
          <a:lstStyle/>
          <a:p>
            <a:r>
              <a:rPr lang="en-US" dirty="0"/>
              <a:t>To View the output</a:t>
            </a:r>
          </a:p>
        </p:txBody>
      </p:sp>
      <p:sp>
        <p:nvSpPr>
          <p:cNvPr id="3" name="Content Placeholder 2">
            <a:extLst>
              <a:ext uri="{FF2B5EF4-FFF2-40B4-BE49-F238E27FC236}">
                <a16:creationId xmlns:a16="http://schemas.microsoft.com/office/drawing/2014/main" id="{E600C810-E2BC-97DC-6151-E113616D6150}"/>
              </a:ext>
            </a:extLst>
          </p:cNvPr>
          <p:cNvSpPr>
            <a:spLocks noGrp="1"/>
          </p:cNvSpPr>
          <p:nvPr>
            <p:ph idx="1"/>
          </p:nvPr>
        </p:nvSpPr>
        <p:spPr>
          <a:xfrm>
            <a:off x="838200" y="1690688"/>
            <a:ext cx="10515600" cy="4351338"/>
          </a:xfrm>
        </p:spPr>
        <p:txBody>
          <a:bodyPr vert="horz" lIns="91440" tIns="45720" rIns="91440" bIns="45720" rtlCol="0" anchor="t">
            <a:normAutofit/>
          </a:bodyPr>
          <a:lstStyle/>
          <a:p>
            <a:pPr algn="l"/>
            <a:r>
              <a:rPr lang="en-US" dirty="0"/>
              <a:t>Connect the Adafruit PCF8523 Real Time Clock to the eUSCI_B0 I2C pins on the board. You will also need to provide +5V and GND to the slave. All signals can be accessed on the J1 header of the board.</a:t>
            </a:r>
          </a:p>
          <a:p>
            <a:r>
              <a:rPr lang="en-US" dirty="0"/>
              <a:t>Probe SCL and SDA with a logic analyzer. Configure the logic analyzer to interpret the data as an I2C bus and trigger on the START condition.</a:t>
            </a:r>
          </a:p>
          <a:p>
            <a:endParaRPr lang="en-US" dirty="0"/>
          </a:p>
        </p:txBody>
      </p:sp>
    </p:spTree>
    <p:extLst>
      <p:ext uri="{BB962C8B-B14F-4D97-AF65-F5344CB8AC3E}">
        <p14:creationId xmlns:p14="http://schemas.microsoft.com/office/powerpoint/2010/main" val="333473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FF9E-9F62-A321-F74C-707C1BF5ABC7}"/>
              </a:ext>
            </a:extLst>
          </p:cNvPr>
          <p:cNvSpPr>
            <a:spLocks noGrp="1"/>
          </p:cNvSpPr>
          <p:nvPr>
            <p:ph type="title"/>
          </p:nvPr>
        </p:nvSpPr>
        <p:spPr/>
        <p:txBody>
          <a:bodyPr/>
          <a:lstStyle/>
          <a:p>
            <a:r>
              <a:rPr lang="en-US" dirty="0"/>
              <a:t>Output</a:t>
            </a:r>
          </a:p>
        </p:txBody>
      </p:sp>
      <p:pic>
        <p:nvPicPr>
          <p:cNvPr id="5" name="Content Placeholder 4" descr="A screenshot of a computer&#10;&#10;Description automatically generated">
            <a:extLst>
              <a:ext uri="{FF2B5EF4-FFF2-40B4-BE49-F238E27FC236}">
                <a16:creationId xmlns:a16="http://schemas.microsoft.com/office/drawing/2014/main" id="{4B82EE1C-9FE2-6D42-7720-4C0439B09FCE}"/>
              </a:ext>
            </a:extLst>
          </p:cNvPr>
          <p:cNvPicPr>
            <a:picLocks noGrp="1" noChangeAspect="1"/>
          </p:cNvPicPr>
          <p:nvPr>
            <p:ph idx="1"/>
          </p:nvPr>
        </p:nvPicPr>
        <p:blipFill>
          <a:blip r:embed="rId2"/>
          <a:stretch>
            <a:fillRect/>
          </a:stretch>
        </p:blipFill>
        <p:spPr>
          <a:xfrm>
            <a:off x="1358016" y="2238589"/>
            <a:ext cx="9876578" cy="2918519"/>
          </a:xfrm>
        </p:spPr>
      </p:pic>
      <p:sp>
        <p:nvSpPr>
          <p:cNvPr id="6" name="Down Arrow 5">
            <a:extLst>
              <a:ext uri="{FF2B5EF4-FFF2-40B4-BE49-F238E27FC236}">
                <a16:creationId xmlns:a16="http://schemas.microsoft.com/office/drawing/2014/main" id="{4C4B2E22-82F4-5CFD-B565-9BEF3D8B3680}"/>
              </a:ext>
            </a:extLst>
          </p:cNvPr>
          <p:cNvSpPr/>
          <p:nvPr/>
        </p:nvSpPr>
        <p:spPr>
          <a:xfrm>
            <a:off x="4710896" y="1611608"/>
            <a:ext cx="219919" cy="199832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A66F90F-7EAE-5978-77DC-823BC9F7F6AA}"/>
              </a:ext>
            </a:extLst>
          </p:cNvPr>
          <p:cNvSpPr txBox="1"/>
          <p:nvPr/>
        </p:nvSpPr>
        <p:spPr>
          <a:xfrm>
            <a:off x="4242466" y="1242276"/>
            <a:ext cx="936860" cy="369332"/>
          </a:xfrm>
          <a:prstGeom prst="rect">
            <a:avLst/>
          </a:prstGeom>
          <a:noFill/>
        </p:spPr>
        <p:txBody>
          <a:bodyPr wrap="none" rtlCol="0">
            <a:spAutoFit/>
          </a:bodyPr>
          <a:lstStyle/>
          <a:p>
            <a:r>
              <a:rPr lang="en-US" dirty="0"/>
              <a:t>Start bit</a:t>
            </a:r>
          </a:p>
        </p:txBody>
      </p:sp>
      <p:sp>
        <p:nvSpPr>
          <p:cNvPr id="8" name="Down Arrow 7">
            <a:extLst>
              <a:ext uri="{FF2B5EF4-FFF2-40B4-BE49-F238E27FC236}">
                <a16:creationId xmlns:a16="http://schemas.microsoft.com/office/drawing/2014/main" id="{9F489C9C-BF79-1F92-A042-5A3AF14E84E5}"/>
              </a:ext>
            </a:extLst>
          </p:cNvPr>
          <p:cNvSpPr/>
          <p:nvPr/>
        </p:nvSpPr>
        <p:spPr>
          <a:xfrm>
            <a:off x="6296305" y="1700892"/>
            <a:ext cx="219919" cy="190903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C0B9B45-EF11-92A5-81F3-A6504816323E}"/>
              </a:ext>
            </a:extLst>
          </p:cNvPr>
          <p:cNvSpPr txBox="1"/>
          <p:nvPr/>
        </p:nvSpPr>
        <p:spPr>
          <a:xfrm>
            <a:off x="5193450" y="1249480"/>
            <a:ext cx="2428165" cy="369332"/>
          </a:xfrm>
          <a:prstGeom prst="rect">
            <a:avLst/>
          </a:prstGeom>
          <a:noFill/>
        </p:spPr>
        <p:txBody>
          <a:bodyPr wrap="none" rtlCol="0">
            <a:spAutoFit/>
          </a:bodyPr>
          <a:lstStyle/>
          <a:p>
            <a:r>
              <a:rPr lang="en-US" dirty="0"/>
              <a:t>Slave address and Write</a:t>
            </a:r>
          </a:p>
        </p:txBody>
      </p:sp>
      <p:sp>
        <p:nvSpPr>
          <p:cNvPr id="10" name="Down Arrow 9">
            <a:extLst>
              <a:ext uri="{FF2B5EF4-FFF2-40B4-BE49-F238E27FC236}">
                <a16:creationId xmlns:a16="http://schemas.microsoft.com/office/drawing/2014/main" id="{471CAC06-C789-39D6-D598-30DC35495326}"/>
              </a:ext>
            </a:extLst>
          </p:cNvPr>
          <p:cNvSpPr/>
          <p:nvPr/>
        </p:nvSpPr>
        <p:spPr>
          <a:xfrm flipV="1">
            <a:off x="7313091" y="3871815"/>
            <a:ext cx="219919" cy="183319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CE0B567-8E6C-27A2-4FB5-9A02E532EA6B}"/>
              </a:ext>
            </a:extLst>
          </p:cNvPr>
          <p:cNvSpPr txBox="1"/>
          <p:nvPr/>
        </p:nvSpPr>
        <p:spPr>
          <a:xfrm>
            <a:off x="6808034" y="5787341"/>
            <a:ext cx="1228541" cy="369332"/>
          </a:xfrm>
          <a:prstGeom prst="rect">
            <a:avLst/>
          </a:prstGeom>
          <a:noFill/>
        </p:spPr>
        <p:txBody>
          <a:bodyPr wrap="none" lIns="91440" tIns="45720" rIns="91440" bIns="45720" rtlCol="0" anchor="t">
            <a:spAutoFit/>
          </a:bodyPr>
          <a:lstStyle/>
          <a:p>
            <a:r>
              <a:rPr lang="en-US" dirty="0"/>
              <a:t>Slave Ack'd</a:t>
            </a:r>
          </a:p>
        </p:txBody>
      </p:sp>
      <p:sp>
        <p:nvSpPr>
          <p:cNvPr id="12" name="Down Arrow 11">
            <a:extLst>
              <a:ext uri="{FF2B5EF4-FFF2-40B4-BE49-F238E27FC236}">
                <a16:creationId xmlns:a16="http://schemas.microsoft.com/office/drawing/2014/main" id="{9A3833C5-2A28-6BFE-1FE8-F951642D6A2C}"/>
              </a:ext>
            </a:extLst>
          </p:cNvPr>
          <p:cNvSpPr/>
          <p:nvPr/>
        </p:nvSpPr>
        <p:spPr>
          <a:xfrm flipV="1">
            <a:off x="9163882" y="3871815"/>
            <a:ext cx="219919" cy="183319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08716E7-4573-9506-62F3-34DEE4D25706}"/>
              </a:ext>
            </a:extLst>
          </p:cNvPr>
          <p:cNvSpPr txBox="1"/>
          <p:nvPr/>
        </p:nvSpPr>
        <p:spPr>
          <a:xfrm>
            <a:off x="8420171" y="5787341"/>
            <a:ext cx="1927259" cy="369332"/>
          </a:xfrm>
          <a:prstGeom prst="rect">
            <a:avLst/>
          </a:prstGeom>
          <a:noFill/>
        </p:spPr>
        <p:txBody>
          <a:bodyPr wrap="none" rtlCol="0">
            <a:spAutoFit/>
          </a:bodyPr>
          <a:lstStyle/>
          <a:p>
            <a:r>
              <a:rPr lang="en-US" dirty="0"/>
              <a:t>Master Write 0x88</a:t>
            </a:r>
          </a:p>
        </p:txBody>
      </p:sp>
      <p:sp>
        <p:nvSpPr>
          <p:cNvPr id="14" name="Down Arrow 13">
            <a:extLst>
              <a:ext uri="{FF2B5EF4-FFF2-40B4-BE49-F238E27FC236}">
                <a16:creationId xmlns:a16="http://schemas.microsoft.com/office/drawing/2014/main" id="{061A111B-FFD4-A102-5800-C8288B5A2E93}"/>
              </a:ext>
            </a:extLst>
          </p:cNvPr>
          <p:cNvSpPr/>
          <p:nvPr/>
        </p:nvSpPr>
        <p:spPr>
          <a:xfrm>
            <a:off x="10089278" y="1690688"/>
            <a:ext cx="258152" cy="190903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C0F3568-DF50-4A04-12D3-91022932F65A}"/>
              </a:ext>
            </a:extLst>
          </p:cNvPr>
          <p:cNvSpPr txBox="1"/>
          <p:nvPr/>
        </p:nvSpPr>
        <p:spPr>
          <a:xfrm>
            <a:off x="8555943" y="1250472"/>
            <a:ext cx="3324821" cy="369332"/>
          </a:xfrm>
          <a:prstGeom prst="rect">
            <a:avLst/>
          </a:prstGeom>
          <a:noFill/>
        </p:spPr>
        <p:txBody>
          <a:bodyPr wrap="none" rtlCol="0">
            <a:spAutoFit/>
          </a:bodyPr>
          <a:lstStyle/>
          <a:p>
            <a:r>
              <a:rPr lang="en-US" dirty="0"/>
              <a:t>Slave Acks after writing each byte</a:t>
            </a:r>
          </a:p>
        </p:txBody>
      </p:sp>
    </p:spTree>
    <p:extLst>
      <p:ext uri="{BB962C8B-B14F-4D97-AF65-F5344CB8AC3E}">
        <p14:creationId xmlns:p14="http://schemas.microsoft.com/office/powerpoint/2010/main" val="2055023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6A394-5B65-728B-8243-4B19AE63F5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0FE8D8-61DA-134F-8BE1-32A7FCB582E1}"/>
              </a:ext>
            </a:extLst>
          </p:cNvPr>
          <p:cNvSpPr>
            <a:spLocks noGrp="1"/>
          </p:cNvSpPr>
          <p:nvPr>
            <p:ph idx="1"/>
          </p:nvPr>
        </p:nvSpPr>
        <p:spPr>
          <a:xfrm>
            <a:off x="838200" y="1825625"/>
            <a:ext cx="5257800" cy="4351338"/>
          </a:xfrm>
        </p:spPr>
        <p:txBody>
          <a:bodyPr>
            <a:normAutofit/>
          </a:bodyPr>
          <a:lstStyle/>
          <a:p>
            <a:pPr marL="228600" indent="-228600" algn="l">
              <a:buFont typeface="Arial" panose="020B0604020202020204" pitchFamily="34" charset="0"/>
              <a:buChar char="•"/>
            </a:pPr>
            <a:r>
              <a:rPr lang="en-US" sz="2400" dirty="0">
                <a:cs typeface="Arial" panose="020B0604020202020204" pitchFamily="34" charset="0"/>
              </a:rPr>
              <a:t>An I2C bus </a:t>
            </a:r>
            <a:r>
              <a:rPr lang="en-US" sz="2400" b="1" dirty="0">
                <a:cs typeface="Arial" panose="020B0604020202020204" pitchFamily="34" charset="0"/>
              </a:rPr>
              <a:t>ALWAYS</a:t>
            </a:r>
            <a:r>
              <a:rPr lang="en-US" sz="2400" dirty="0">
                <a:cs typeface="Arial" panose="020B0604020202020204" pitchFamily="34" charset="0"/>
              </a:rPr>
              <a:t> needs external pull-up resistors on each of its lines.</a:t>
            </a:r>
          </a:p>
          <a:p>
            <a:pPr marL="228600" indent="-228600" algn="l">
              <a:buFont typeface="Arial" panose="020B0604020202020204" pitchFamily="34" charset="0"/>
              <a:buChar char="•"/>
            </a:pPr>
            <a:r>
              <a:rPr lang="en-US" sz="2400" dirty="0">
                <a:cs typeface="Arial" panose="020B0604020202020204" pitchFamily="34" charset="0"/>
              </a:rPr>
              <a:t>These can’t be implemented on the MCU because the resistor function is only available when the port is configured as an INPUT. </a:t>
            </a:r>
          </a:p>
          <a:p>
            <a:pPr marL="228600" indent="-228600" algn="l">
              <a:buFont typeface="Arial" panose="020B0604020202020204" pitchFamily="34" charset="0"/>
              <a:buChar char="•"/>
            </a:pPr>
            <a:r>
              <a:rPr lang="en-US" sz="2400" dirty="0">
                <a:cs typeface="Arial" panose="020B0604020202020204" pitchFamily="34" charset="0"/>
              </a:rPr>
              <a:t>Since I2C is bidirectional, we never know wither the pin will be an input or output.</a:t>
            </a:r>
          </a:p>
          <a:p>
            <a:endParaRPr lang="en-US" dirty="0"/>
          </a:p>
        </p:txBody>
      </p:sp>
      <p:pic>
        <p:nvPicPr>
          <p:cNvPr id="4" name="Picture 3">
            <a:extLst>
              <a:ext uri="{FF2B5EF4-FFF2-40B4-BE49-F238E27FC236}">
                <a16:creationId xmlns:a16="http://schemas.microsoft.com/office/drawing/2014/main" id="{FE077811-409D-50C9-656E-BA476FF4688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78614" y="1976597"/>
            <a:ext cx="5075186" cy="3730867"/>
          </a:xfrm>
          <a:prstGeom prst="rect">
            <a:avLst/>
          </a:prstGeom>
        </p:spPr>
      </p:pic>
      <p:sp>
        <p:nvSpPr>
          <p:cNvPr id="5" name="Rectangle 4">
            <a:extLst>
              <a:ext uri="{FF2B5EF4-FFF2-40B4-BE49-F238E27FC236}">
                <a16:creationId xmlns:a16="http://schemas.microsoft.com/office/drawing/2014/main" id="{48767E29-2D7A-CCD1-D344-A2FC67B97AE8}"/>
              </a:ext>
            </a:extLst>
          </p:cNvPr>
          <p:cNvSpPr/>
          <p:nvPr/>
        </p:nvSpPr>
        <p:spPr>
          <a:xfrm>
            <a:off x="8816207" y="2444075"/>
            <a:ext cx="438367" cy="641448"/>
          </a:xfrm>
          <a:prstGeom prst="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F921DD-A89B-91A6-39C4-B245BEE6B703}"/>
              </a:ext>
            </a:extLst>
          </p:cNvPr>
          <p:cNvSpPr/>
          <p:nvPr/>
        </p:nvSpPr>
        <p:spPr>
          <a:xfrm>
            <a:off x="7029991" y="4001294"/>
            <a:ext cx="438367" cy="641448"/>
          </a:xfrm>
          <a:prstGeom prst="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6169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7665C-5720-D9AC-9900-36E958C6C2FF}"/>
              </a:ext>
            </a:extLst>
          </p:cNvPr>
          <p:cNvSpPr>
            <a:spLocks noGrp="1"/>
          </p:cNvSpPr>
          <p:nvPr>
            <p:ph type="title"/>
          </p:nvPr>
        </p:nvSpPr>
        <p:spPr/>
        <p:txBody>
          <a:bodyPr/>
          <a:lstStyle/>
          <a:p>
            <a:r>
              <a:rPr lang="en-US" dirty="0"/>
              <a:t>Reading one byte of data</a:t>
            </a:r>
          </a:p>
        </p:txBody>
      </p:sp>
      <p:sp>
        <p:nvSpPr>
          <p:cNvPr id="3" name="Content Placeholder 2">
            <a:extLst>
              <a:ext uri="{FF2B5EF4-FFF2-40B4-BE49-F238E27FC236}">
                <a16:creationId xmlns:a16="http://schemas.microsoft.com/office/drawing/2014/main" id="{506A9B4B-D49B-C09B-4C83-7BBD3C9D7141}"/>
              </a:ext>
            </a:extLst>
          </p:cNvPr>
          <p:cNvSpPr>
            <a:spLocks noGrp="1"/>
          </p:cNvSpPr>
          <p:nvPr>
            <p:ph idx="1"/>
          </p:nvPr>
        </p:nvSpPr>
        <p:spPr/>
        <p:txBody>
          <a:bodyPr/>
          <a:lstStyle/>
          <a:p>
            <a:pPr marL="228600" indent="-228600" algn="l">
              <a:buFont typeface="Arial" panose="020B0604020202020204" pitchFamily="34" charset="0"/>
              <a:buChar char="•"/>
            </a:pPr>
            <a:r>
              <a:rPr lang="en-US" sz="2400" dirty="0"/>
              <a:t>The only difference during eUSCI_B0 initialization for reading is to put the peripheral into receive mode using UCTR = 0.</a:t>
            </a:r>
          </a:p>
          <a:p>
            <a:pPr marL="228600" indent="-228600" algn="l">
              <a:buFont typeface="Arial" panose="020B0604020202020204" pitchFamily="34" charset="0"/>
              <a:buChar char="•"/>
            </a:pPr>
            <a:r>
              <a:rPr lang="en-US" sz="2400" dirty="0"/>
              <a:t>The UCRXIFG0 will be asserted when the slave sends back a byte of data and it arrives in the Rx buffer.</a:t>
            </a:r>
          </a:p>
          <a:p>
            <a:pPr marL="228600" indent="-228600" algn="l">
              <a:buFont typeface="Arial" panose="020B0604020202020204" pitchFamily="34" charset="0"/>
              <a:buChar char="•"/>
            </a:pPr>
            <a:r>
              <a:rPr lang="en-US" sz="2400" dirty="0"/>
              <a:t>This flag will trigger an eUSCI_B0 interrupt.</a:t>
            </a:r>
          </a:p>
          <a:p>
            <a:pPr marL="228600" indent="-228600" algn="l">
              <a:buFont typeface="Arial" panose="020B0604020202020204" pitchFamily="34" charset="0"/>
              <a:buChar char="•"/>
            </a:pPr>
            <a:r>
              <a:rPr lang="en-US" sz="2400" dirty="0"/>
              <a:t>The Rx buffer value will be stored in a variable.</a:t>
            </a:r>
          </a:p>
          <a:p>
            <a:r>
              <a:rPr lang="en-US" sz="2400" dirty="0"/>
              <a:t>The master will produce a NACK signal after the last byte in the transmission has been received as dictated by the value in UC0TBCNT.</a:t>
            </a:r>
          </a:p>
          <a:p>
            <a:pPr marL="228600" indent="-228600" algn="l">
              <a:buFont typeface="Arial" panose="020B0604020202020204" pitchFamily="34" charset="0"/>
              <a:buChar char="•"/>
            </a:pPr>
            <a:endParaRPr lang="en-US" sz="2400" dirty="0"/>
          </a:p>
          <a:p>
            <a:endParaRPr lang="en-US" dirty="0"/>
          </a:p>
        </p:txBody>
      </p:sp>
    </p:spTree>
    <p:extLst>
      <p:ext uri="{BB962C8B-B14F-4D97-AF65-F5344CB8AC3E}">
        <p14:creationId xmlns:p14="http://schemas.microsoft.com/office/powerpoint/2010/main" val="37616489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39DFC-F545-5636-7BD6-B99704A50289}"/>
              </a:ext>
            </a:extLst>
          </p:cNvPr>
          <p:cNvSpPr>
            <a:spLocks noGrp="1"/>
          </p:cNvSpPr>
          <p:nvPr>
            <p:ph type="title"/>
          </p:nvPr>
        </p:nvSpPr>
        <p:spPr/>
        <p:txBody>
          <a:bodyPr/>
          <a:lstStyle/>
          <a:p>
            <a:r>
              <a:rPr lang="en-US" dirty="0"/>
              <a:t>Reading one byte of data</a:t>
            </a:r>
          </a:p>
        </p:txBody>
      </p:sp>
      <p:sp>
        <p:nvSpPr>
          <p:cNvPr id="3" name="Content Placeholder 2">
            <a:extLst>
              <a:ext uri="{FF2B5EF4-FFF2-40B4-BE49-F238E27FC236}">
                <a16:creationId xmlns:a16="http://schemas.microsoft.com/office/drawing/2014/main" id="{9B6A6DC9-89E7-4C04-C6A3-5DAD9C02BA23}"/>
              </a:ext>
            </a:extLst>
          </p:cNvPr>
          <p:cNvSpPr>
            <a:spLocks noGrp="1"/>
          </p:cNvSpPr>
          <p:nvPr>
            <p:ph idx="1"/>
          </p:nvPr>
        </p:nvSpPr>
        <p:spPr/>
        <p:txBody>
          <a:bodyPr/>
          <a:lstStyle/>
          <a:p>
            <a:r>
              <a:rPr lang="en-US" dirty="0"/>
              <a:t>Let’s configure the eUSCI_B0 peripheral as an I2C master and continually read a single byte from a slave. The transmitting slave device in this example is the Adafruit PCF8523 Real Time Clock with a hardcoded slave address of 0x68. </a:t>
            </a:r>
          </a:p>
        </p:txBody>
      </p:sp>
      <p:pic>
        <p:nvPicPr>
          <p:cNvPr id="5" name="Picture 4" descr="A close up of a line&#10;&#10;Description automatically generated">
            <a:extLst>
              <a:ext uri="{FF2B5EF4-FFF2-40B4-BE49-F238E27FC236}">
                <a16:creationId xmlns:a16="http://schemas.microsoft.com/office/drawing/2014/main" id="{3FB4293D-9500-D39A-5229-9776909C67C6}"/>
              </a:ext>
            </a:extLst>
          </p:cNvPr>
          <p:cNvPicPr>
            <a:picLocks noChangeAspect="1"/>
          </p:cNvPicPr>
          <p:nvPr/>
        </p:nvPicPr>
        <p:blipFill>
          <a:blip r:embed="rId2"/>
          <a:stretch>
            <a:fillRect/>
          </a:stretch>
        </p:blipFill>
        <p:spPr>
          <a:xfrm>
            <a:off x="1440022" y="3816751"/>
            <a:ext cx="9311956" cy="1322408"/>
          </a:xfrm>
          <a:prstGeom prst="rect">
            <a:avLst/>
          </a:prstGeom>
        </p:spPr>
      </p:pic>
      <p:sp>
        <p:nvSpPr>
          <p:cNvPr id="6" name="Up Arrow 5">
            <a:extLst>
              <a:ext uri="{FF2B5EF4-FFF2-40B4-BE49-F238E27FC236}">
                <a16:creationId xmlns:a16="http://schemas.microsoft.com/office/drawing/2014/main" id="{3F288A0A-150D-6E54-8AEC-7FE38D04EA8D}"/>
              </a:ext>
            </a:extLst>
          </p:cNvPr>
          <p:cNvSpPr/>
          <p:nvPr/>
        </p:nvSpPr>
        <p:spPr>
          <a:xfrm>
            <a:off x="7592992" y="4433104"/>
            <a:ext cx="312517" cy="117193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5834984-5169-B3CC-AF58-E6C921430607}"/>
              </a:ext>
            </a:extLst>
          </p:cNvPr>
          <p:cNvSpPr txBox="1"/>
          <p:nvPr/>
        </p:nvSpPr>
        <p:spPr>
          <a:xfrm>
            <a:off x="5833497" y="5605041"/>
            <a:ext cx="4097725" cy="646331"/>
          </a:xfrm>
          <a:prstGeom prst="rect">
            <a:avLst/>
          </a:prstGeom>
          <a:noFill/>
        </p:spPr>
        <p:txBody>
          <a:bodyPr wrap="none" rtlCol="0">
            <a:spAutoFit/>
          </a:bodyPr>
          <a:lstStyle/>
          <a:p>
            <a:r>
              <a:rPr lang="en-US" dirty="0"/>
              <a:t>This value could be anything as we are </a:t>
            </a:r>
          </a:p>
          <a:p>
            <a:r>
              <a:rPr lang="en-US" dirty="0"/>
              <a:t>Reading from Seconds register of Adafruit</a:t>
            </a:r>
          </a:p>
        </p:txBody>
      </p:sp>
    </p:spTree>
    <p:extLst>
      <p:ext uri="{BB962C8B-B14F-4D97-AF65-F5344CB8AC3E}">
        <p14:creationId xmlns:p14="http://schemas.microsoft.com/office/powerpoint/2010/main" val="2796068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8B79B-65E0-0246-33BB-67C4B0B8E39C}"/>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7CA45AAB-CEB4-6EB6-A56A-37F4AE47C38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951398" y="757908"/>
            <a:ext cx="5950864" cy="5594432"/>
          </a:xfrm>
          <a:prstGeom prst="rect">
            <a:avLst/>
          </a:prstGeom>
        </p:spPr>
      </p:pic>
      <p:grpSp>
        <p:nvGrpSpPr>
          <p:cNvPr id="5" name="Group 4">
            <a:extLst>
              <a:ext uri="{FF2B5EF4-FFF2-40B4-BE49-F238E27FC236}">
                <a16:creationId xmlns:a16="http://schemas.microsoft.com/office/drawing/2014/main" id="{D47091C1-07AB-B87F-D515-D12E96B0FCCC}"/>
              </a:ext>
            </a:extLst>
          </p:cNvPr>
          <p:cNvGrpSpPr/>
          <p:nvPr/>
        </p:nvGrpSpPr>
        <p:grpSpPr>
          <a:xfrm>
            <a:off x="3577345" y="5915195"/>
            <a:ext cx="21600" cy="64080"/>
            <a:chOff x="3577345" y="5915195"/>
            <a:chExt cx="21600" cy="6408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5FA3E837-A1E4-157D-CF97-F3633F84AD12}"/>
                    </a:ext>
                  </a:extLst>
                </p14:cNvPr>
                <p14:cNvContentPartPr/>
                <p14:nvPr/>
              </p14:nvContentPartPr>
              <p14:xfrm>
                <a:off x="3577345" y="5915195"/>
                <a:ext cx="21600" cy="32040"/>
              </p14:xfrm>
            </p:contentPart>
          </mc:Choice>
          <mc:Fallback xmlns="">
            <p:pic>
              <p:nvPicPr>
                <p:cNvPr id="6" name="Ink 5">
                  <a:extLst>
                    <a:ext uri="{FF2B5EF4-FFF2-40B4-BE49-F238E27FC236}">
                      <a16:creationId xmlns:a16="http://schemas.microsoft.com/office/drawing/2014/main" id="{5FA3E837-A1E4-157D-CF97-F3633F84AD12}"/>
                    </a:ext>
                  </a:extLst>
                </p:cNvPr>
                <p:cNvPicPr/>
                <p:nvPr/>
              </p:nvPicPr>
              <p:blipFill>
                <a:blip r:embed="rId4"/>
                <a:stretch>
                  <a:fillRect/>
                </a:stretch>
              </p:blipFill>
              <p:spPr>
                <a:xfrm>
                  <a:off x="3559705" y="5897195"/>
                  <a:ext cx="572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DB90596-0FD4-013B-1813-CF6166E0B61B}"/>
                    </a:ext>
                  </a:extLst>
                </p14:cNvPr>
                <p14:cNvContentPartPr/>
                <p14:nvPr/>
              </p14:nvContentPartPr>
              <p14:xfrm>
                <a:off x="3598585" y="5978915"/>
                <a:ext cx="360" cy="360"/>
              </p14:xfrm>
            </p:contentPart>
          </mc:Choice>
          <mc:Fallback xmlns="">
            <p:pic>
              <p:nvPicPr>
                <p:cNvPr id="7" name="Ink 6">
                  <a:extLst>
                    <a:ext uri="{FF2B5EF4-FFF2-40B4-BE49-F238E27FC236}">
                      <a16:creationId xmlns:a16="http://schemas.microsoft.com/office/drawing/2014/main" id="{FDB90596-0FD4-013B-1813-CF6166E0B61B}"/>
                    </a:ext>
                  </a:extLst>
                </p:cNvPr>
                <p:cNvPicPr/>
                <p:nvPr/>
              </p:nvPicPr>
              <p:blipFill>
                <a:blip r:embed="rId6"/>
                <a:stretch>
                  <a:fillRect/>
                </a:stretch>
              </p:blipFill>
              <p:spPr>
                <a:xfrm>
                  <a:off x="3580585" y="5960915"/>
                  <a:ext cx="36000" cy="36000"/>
                </a:xfrm>
                <a:prstGeom prst="rect">
                  <a:avLst/>
                </a:prstGeom>
              </p:spPr>
            </p:pic>
          </mc:Fallback>
        </mc:AlternateContent>
      </p:grpSp>
      <p:grpSp>
        <p:nvGrpSpPr>
          <p:cNvPr id="8" name="Group 7">
            <a:extLst>
              <a:ext uri="{FF2B5EF4-FFF2-40B4-BE49-F238E27FC236}">
                <a16:creationId xmlns:a16="http://schemas.microsoft.com/office/drawing/2014/main" id="{6C2FE4EC-8D56-EFD0-7F8D-A1E3F633240D}"/>
              </a:ext>
            </a:extLst>
          </p:cNvPr>
          <p:cNvGrpSpPr/>
          <p:nvPr/>
        </p:nvGrpSpPr>
        <p:grpSpPr>
          <a:xfrm>
            <a:off x="3590665" y="6073955"/>
            <a:ext cx="14760" cy="68760"/>
            <a:chOff x="3590665" y="6073955"/>
            <a:chExt cx="14760" cy="68760"/>
          </a:xfrm>
        </p:grpSpPr>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9B35F186-E73F-177C-E481-A6E2B0065595}"/>
                    </a:ext>
                  </a:extLst>
                </p14:cNvPr>
                <p14:cNvContentPartPr/>
                <p14:nvPr/>
              </p14:nvContentPartPr>
              <p14:xfrm>
                <a:off x="3590665" y="6095915"/>
                <a:ext cx="360" cy="360"/>
              </p14:xfrm>
            </p:contentPart>
          </mc:Choice>
          <mc:Fallback xmlns="">
            <p:pic>
              <p:nvPicPr>
                <p:cNvPr id="9" name="Ink 8">
                  <a:extLst>
                    <a:ext uri="{FF2B5EF4-FFF2-40B4-BE49-F238E27FC236}">
                      <a16:creationId xmlns:a16="http://schemas.microsoft.com/office/drawing/2014/main" id="{9B35F186-E73F-177C-E481-A6E2B0065595}"/>
                    </a:ext>
                  </a:extLst>
                </p:cNvPr>
                <p:cNvPicPr/>
                <p:nvPr/>
              </p:nvPicPr>
              <p:blipFill>
                <a:blip r:embed="rId6"/>
                <a:stretch>
                  <a:fillRect/>
                </a:stretch>
              </p:blipFill>
              <p:spPr>
                <a:xfrm>
                  <a:off x="3573025" y="60782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E0FDED9-266D-C6C1-7BBD-081013FA4DF1}"/>
                    </a:ext>
                  </a:extLst>
                </p14:cNvPr>
                <p14:cNvContentPartPr/>
                <p14:nvPr/>
              </p14:nvContentPartPr>
              <p14:xfrm>
                <a:off x="3590665" y="6113915"/>
                <a:ext cx="360" cy="360"/>
              </p14:xfrm>
            </p:contentPart>
          </mc:Choice>
          <mc:Fallback xmlns="">
            <p:pic>
              <p:nvPicPr>
                <p:cNvPr id="10" name="Ink 9">
                  <a:extLst>
                    <a:ext uri="{FF2B5EF4-FFF2-40B4-BE49-F238E27FC236}">
                      <a16:creationId xmlns:a16="http://schemas.microsoft.com/office/drawing/2014/main" id="{5E0FDED9-266D-C6C1-7BBD-081013FA4DF1}"/>
                    </a:ext>
                  </a:extLst>
                </p:cNvPr>
                <p:cNvPicPr/>
                <p:nvPr/>
              </p:nvPicPr>
              <p:blipFill>
                <a:blip r:embed="rId6"/>
                <a:stretch>
                  <a:fillRect/>
                </a:stretch>
              </p:blipFill>
              <p:spPr>
                <a:xfrm>
                  <a:off x="3573025" y="609591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B0E6654A-CD3D-904C-4538-792B666A5786}"/>
                    </a:ext>
                  </a:extLst>
                </p14:cNvPr>
                <p14:cNvContentPartPr/>
                <p14:nvPr/>
              </p14:nvContentPartPr>
              <p14:xfrm>
                <a:off x="3590665" y="6073955"/>
                <a:ext cx="14760" cy="68760"/>
              </p14:xfrm>
            </p:contentPart>
          </mc:Choice>
          <mc:Fallback xmlns="">
            <p:pic>
              <p:nvPicPr>
                <p:cNvPr id="11" name="Ink 10">
                  <a:extLst>
                    <a:ext uri="{FF2B5EF4-FFF2-40B4-BE49-F238E27FC236}">
                      <a16:creationId xmlns:a16="http://schemas.microsoft.com/office/drawing/2014/main" id="{B0E6654A-CD3D-904C-4538-792B666A5786}"/>
                    </a:ext>
                  </a:extLst>
                </p:cNvPr>
                <p:cNvPicPr/>
                <p:nvPr/>
              </p:nvPicPr>
              <p:blipFill>
                <a:blip r:embed="rId10"/>
                <a:stretch>
                  <a:fillRect/>
                </a:stretch>
              </p:blipFill>
              <p:spPr>
                <a:xfrm>
                  <a:off x="3573025" y="6055955"/>
                  <a:ext cx="50400" cy="104400"/>
                </a:xfrm>
                <a:prstGeom prst="rect">
                  <a:avLst/>
                </a:prstGeom>
              </p:spPr>
            </p:pic>
          </mc:Fallback>
        </mc:AlternateContent>
      </p:grpSp>
      <p:sp>
        <p:nvSpPr>
          <p:cNvPr id="12" name="TextBox 11">
            <a:extLst>
              <a:ext uri="{FF2B5EF4-FFF2-40B4-BE49-F238E27FC236}">
                <a16:creationId xmlns:a16="http://schemas.microsoft.com/office/drawing/2014/main" id="{05A6875D-ECFB-3474-2DFE-A755756823F2}"/>
              </a:ext>
            </a:extLst>
          </p:cNvPr>
          <p:cNvSpPr txBox="1"/>
          <p:nvPr/>
        </p:nvSpPr>
        <p:spPr>
          <a:xfrm>
            <a:off x="3470770" y="5969835"/>
            <a:ext cx="269310" cy="276999"/>
          </a:xfrm>
          <a:prstGeom prst="rect">
            <a:avLst/>
          </a:prstGeom>
          <a:noFill/>
        </p:spPr>
        <p:txBody>
          <a:bodyPr wrap="square" rtlCol="0">
            <a:spAutoFit/>
          </a:bodyPr>
          <a:lstStyle/>
          <a:p>
            <a:r>
              <a:rPr lang="en-US" sz="1200" dirty="0">
                <a:solidFill>
                  <a:srgbClr val="B30B08"/>
                </a:solidFill>
              </a:rPr>
              <a:t>6</a:t>
            </a:r>
          </a:p>
        </p:txBody>
      </p:sp>
      <p:sp>
        <p:nvSpPr>
          <p:cNvPr id="13" name="TextBox 12">
            <a:extLst>
              <a:ext uri="{FF2B5EF4-FFF2-40B4-BE49-F238E27FC236}">
                <a16:creationId xmlns:a16="http://schemas.microsoft.com/office/drawing/2014/main" id="{2D8256E9-F6B0-6ABE-AEFE-D395B1AB6747}"/>
              </a:ext>
            </a:extLst>
          </p:cNvPr>
          <p:cNvSpPr txBox="1"/>
          <p:nvPr/>
        </p:nvSpPr>
        <p:spPr>
          <a:xfrm>
            <a:off x="3470770" y="5803143"/>
            <a:ext cx="269310" cy="276999"/>
          </a:xfrm>
          <a:prstGeom prst="rect">
            <a:avLst/>
          </a:prstGeom>
          <a:noFill/>
        </p:spPr>
        <p:txBody>
          <a:bodyPr wrap="square" rtlCol="0">
            <a:spAutoFit/>
          </a:bodyPr>
          <a:lstStyle/>
          <a:p>
            <a:r>
              <a:rPr lang="en-US" sz="1200" dirty="0">
                <a:solidFill>
                  <a:srgbClr val="B30B08"/>
                </a:solidFill>
              </a:rPr>
              <a:t>6</a:t>
            </a:r>
          </a:p>
        </p:txBody>
      </p:sp>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E66C6AD0-CA74-E78D-4A27-6B1EF76727D6}"/>
                  </a:ext>
                </a:extLst>
              </p14:cNvPr>
              <p14:cNvContentPartPr/>
              <p14:nvPr/>
            </p14:nvContentPartPr>
            <p14:xfrm>
              <a:off x="4442065" y="6037595"/>
              <a:ext cx="1800" cy="45000"/>
            </p14:xfrm>
          </p:contentPart>
        </mc:Choice>
        <mc:Fallback xmlns="">
          <p:pic>
            <p:nvPicPr>
              <p:cNvPr id="14" name="Ink 13">
                <a:extLst>
                  <a:ext uri="{FF2B5EF4-FFF2-40B4-BE49-F238E27FC236}">
                    <a16:creationId xmlns:a16="http://schemas.microsoft.com/office/drawing/2014/main" id="{E66C6AD0-CA74-E78D-4A27-6B1EF76727D6}"/>
                  </a:ext>
                </a:extLst>
              </p:cNvPr>
              <p:cNvPicPr/>
              <p:nvPr/>
            </p:nvPicPr>
            <p:blipFill>
              <a:blip r:embed="rId12"/>
              <a:stretch>
                <a:fillRect/>
              </a:stretch>
            </p:blipFill>
            <p:spPr>
              <a:xfrm>
                <a:off x="4424065" y="6019955"/>
                <a:ext cx="37440" cy="80640"/>
              </a:xfrm>
              <a:prstGeom prst="rect">
                <a:avLst/>
              </a:prstGeom>
            </p:spPr>
          </p:pic>
        </mc:Fallback>
      </mc:AlternateContent>
      <p:sp>
        <p:nvSpPr>
          <p:cNvPr id="15" name="TextBox 14">
            <a:extLst>
              <a:ext uri="{FF2B5EF4-FFF2-40B4-BE49-F238E27FC236}">
                <a16:creationId xmlns:a16="http://schemas.microsoft.com/office/drawing/2014/main" id="{0AFCE686-BD1D-2114-E7A8-8F475E5B3A22}"/>
              </a:ext>
            </a:extLst>
          </p:cNvPr>
          <p:cNvSpPr txBox="1"/>
          <p:nvPr/>
        </p:nvSpPr>
        <p:spPr>
          <a:xfrm>
            <a:off x="4320349" y="5941642"/>
            <a:ext cx="269310" cy="276999"/>
          </a:xfrm>
          <a:prstGeom prst="rect">
            <a:avLst/>
          </a:prstGeom>
          <a:noFill/>
        </p:spPr>
        <p:txBody>
          <a:bodyPr wrap="square" rtlCol="0">
            <a:spAutoFit/>
          </a:bodyPr>
          <a:lstStyle/>
          <a:p>
            <a:r>
              <a:rPr lang="en-US" sz="1200" dirty="0">
                <a:solidFill>
                  <a:srgbClr val="B30B08"/>
                </a:solidFill>
              </a:rPr>
              <a:t>6</a:t>
            </a:r>
          </a:p>
        </p:txBody>
      </p:sp>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B1485E62-1BF2-7A3C-725B-E0A5DFE879D6}"/>
                  </a:ext>
                </a:extLst>
              </p14:cNvPr>
              <p14:cNvContentPartPr/>
              <p14:nvPr/>
            </p14:nvContentPartPr>
            <p14:xfrm>
              <a:off x="5787571" y="5865687"/>
              <a:ext cx="28800" cy="88200"/>
            </p14:xfrm>
          </p:contentPart>
        </mc:Choice>
        <mc:Fallback xmlns="">
          <p:pic>
            <p:nvPicPr>
              <p:cNvPr id="16" name="Ink 15">
                <a:extLst>
                  <a:ext uri="{FF2B5EF4-FFF2-40B4-BE49-F238E27FC236}">
                    <a16:creationId xmlns:a16="http://schemas.microsoft.com/office/drawing/2014/main" id="{B1485E62-1BF2-7A3C-725B-E0A5DFE879D6}"/>
                  </a:ext>
                </a:extLst>
              </p:cNvPr>
              <p:cNvPicPr/>
              <p:nvPr/>
            </p:nvPicPr>
            <p:blipFill>
              <a:blip r:embed="rId14"/>
              <a:stretch>
                <a:fillRect/>
              </a:stretch>
            </p:blipFill>
            <p:spPr>
              <a:xfrm>
                <a:off x="5778931" y="5856687"/>
                <a:ext cx="4644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42B6F1F8-56FC-F36C-44B4-91A144904BFB}"/>
                  </a:ext>
                </a:extLst>
              </p14:cNvPr>
              <p14:cNvContentPartPr/>
              <p14:nvPr/>
            </p14:nvContentPartPr>
            <p14:xfrm>
              <a:off x="4447264" y="6111431"/>
              <a:ext cx="15480" cy="31680"/>
            </p14:xfrm>
          </p:contentPart>
        </mc:Choice>
        <mc:Fallback xmlns="">
          <p:pic>
            <p:nvPicPr>
              <p:cNvPr id="17" name="Ink 16">
                <a:extLst>
                  <a:ext uri="{FF2B5EF4-FFF2-40B4-BE49-F238E27FC236}">
                    <a16:creationId xmlns:a16="http://schemas.microsoft.com/office/drawing/2014/main" id="{42B6F1F8-56FC-F36C-44B4-91A144904BFB}"/>
                  </a:ext>
                </a:extLst>
              </p:cNvPr>
              <p:cNvPicPr/>
              <p:nvPr/>
            </p:nvPicPr>
            <p:blipFill>
              <a:blip r:embed="rId16"/>
              <a:stretch>
                <a:fillRect/>
              </a:stretch>
            </p:blipFill>
            <p:spPr>
              <a:xfrm>
                <a:off x="4438624" y="6102431"/>
                <a:ext cx="33120" cy="49320"/>
              </a:xfrm>
              <a:prstGeom prst="rect">
                <a:avLst/>
              </a:prstGeom>
            </p:spPr>
          </p:pic>
        </mc:Fallback>
      </mc:AlternateContent>
      <p:sp>
        <p:nvSpPr>
          <p:cNvPr id="18" name="TextBox 17">
            <a:extLst>
              <a:ext uri="{FF2B5EF4-FFF2-40B4-BE49-F238E27FC236}">
                <a16:creationId xmlns:a16="http://schemas.microsoft.com/office/drawing/2014/main" id="{FEE137C3-FA20-C0E9-A722-E2BED1669F58}"/>
              </a:ext>
            </a:extLst>
          </p:cNvPr>
          <p:cNvSpPr txBox="1"/>
          <p:nvPr/>
        </p:nvSpPr>
        <p:spPr>
          <a:xfrm>
            <a:off x="5667316" y="5771287"/>
            <a:ext cx="269310" cy="276999"/>
          </a:xfrm>
          <a:prstGeom prst="rect">
            <a:avLst/>
          </a:prstGeom>
          <a:noFill/>
        </p:spPr>
        <p:txBody>
          <a:bodyPr wrap="square" rtlCol="0">
            <a:spAutoFit/>
          </a:bodyPr>
          <a:lstStyle/>
          <a:p>
            <a:r>
              <a:rPr lang="en-US" sz="1200" dirty="0">
                <a:solidFill>
                  <a:srgbClr val="B30B08"/>
                </a:solidFill>
              </a:rPr>
              <a:t>6</a:t>
            </a:r>
          </a:p>
        </p:txBody>
      </p:sp>
      <p:sp>
        <p:nvSpPr>
          <p:cNvPr id="21" name="Speech Bubble: Rectangle 9">
            <a:extLst>
              <a:ext uri="{FF2B5EF4-FFF2-40B4-BE49-F238E27FC236}">
                <a16:creationId xmlns:a16="http://schemas.microsoft.com/office/drawing/2014/main" id="{9C9BA92C-F540-9124-5667-798604832F15}"/>
              </a:ext>
            </a:extLst>
          </p:cNvPr>
          <p:cNvSpPr>
            <a:spLocks noGrp="1"/>
          </p:cNvSpPr>
          <p:nvPr>
            <p:ph idx="1"/>
          </p:nvPr>
        </p:nvSpPr>
        <p:spPr>
          <a:xfrm>
            <a:off x="393700" y="2228686"/>
            <a:ext cx="2387600" cy="1067717"/>
          </a:xfrm>
          <a:prstGeom prst="wedgeRectCallout">
            <a:avLst>
              <a:gd name="adj1" fmla="val 17539"/>
              <a:gd name="adj2" fmla="val 30253"/>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7500" lnSpcReduction="20000"/>
          </a:bodyPr>
          <a:lstStyle/>
          <a:p>
            <a:pPr marL="0" indent="0" algn="ctr">
              <a:buNone/>
            </a:pPr>
            <a:r>
              <a:rPr lang="en-US" dirty="0"/>
              <a:t>First, put into SW Reset using the UCSWRST Bit in UCB0CTLW0.</a:t>
            </a:r>
          </a:p>
        </p:txBody>
      </p:sp>
      <p:sp>
        <p:nvSpPr>
          <p:cNvPr id="22" name="Speech Bubble: Rectangle 9">
            <a:extLst>
              <a:ext uri="{FF2B5EF4-FFF2-40B4-BE49-F238E27FC236}">
                <a16:creationId xmlns:a16="http://schemas.microsoft.com/office/drawing/2014/main" id="{635F9F05-5802-048E-42AD-892C566E9B47}"/>
              </a:ext>
            </a:extLst>
          </p:cNvPr>
          <p:cNvSpPr/>
          <p:nvPr/>
        </p:nvSpPr>
        <p:spPr>
          <a:xfrm>
            <a:off x="114026" y="3834401"/>
            <a:ext cx="2752323" cy="799866"/>
          </a:xfrm>
          <a:prstGeom prst="wedgeRectCallout">
            <a:avLst>
              <a:gd name="adj1" fmla="val 62298"/>
              <a:gd name="adj2" fmla="val 100891"/>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Next, setup clock.  We’ll choose SMCLK and divide by 60 to get SCL=100kHz.</a:t>
            </a:r>
          </a:p>
        </p:txBody>
      </p:sp>
      <p:sp>
        <p:nvSpPr>
          <p:cNvPr id="23" name="Rectangle 22">
            <a:extLst>
              <a:ext uri="{FF2B5EF4-FFF2-40B4-BE49-F238E27FC236}">
                <a16:creationId xmlns:a16="http://schemas.microsoft.com/office/drawing/2014/main" id="{E3FCF3AD-A202-0DB6-229A-FAB33D0947DE}"/>
              </a:ext>
            </a:extLst>
          </p:cNvPr>
          <p:cNvSpPr/>
          <p:nvPr/>
        </p:nvSpPr>
        <p:spPr>
          <a:xfrm>
            <a:off x="2951398" y="4916691"/>
            <a:ext cx="4427302" cy="1435649"/>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peech Bubble: Rectangle 9">
            <a:extLst>
              <a:ext uri="{FF2B5EF4-FFF2-40B4-BE49-F238E27FC236}">
                <a16:creationId xmlns:a16="http://schemas.microsoft.com/office/drawing/2014/main" id="{5FC27C5F-2E03-C701-D150-797B37B28200}"/>
              </a:ext>
            </a:extLst>
          </p:cNvPr>
          <p:cNvSpPr/>
          <p:nvPr/>
        </p:nvSpPr>
        <p:spPr>
          <a:xfrm>
            <a:off x="7789003" y="3429000"/>
            <a:ext cx="3226457" cy="1657881"/>
          </a:xfrm>
          <a:prstGeom prst="wedgeRectCallout">
            <a:avLst>
              <a:gd name="adj1" fmla="val -77549"/>
              <a:gd name="adj2" fmla="val -75882"/>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Next we setup the I2C system:</a:t>
            </a:r>
          </a:p>
          <a:p>
            <a:pPr marL="285750" indent="-285750">
              <a:buFontTx/>
              <a:buChar char="-"/>
            </a:pPr>
            <a:r>
              <a:rPr lang="en-US" dirty="0"/>
              <a:t>UCMODE = I2C mode</a:t>
            </a:r>
          </a:p>
          <a:p>
            <a:pPr marL="285750" indent="-285750">
              <a:buFontTx/>
              <a:buChar char="-"/>
            </a:pPr>
            <a:r>
              <a:rPr lang="en-US" dirty="0"/>
              <a:t>UCMST = Master</a:t>
            </a:r>
          </a:p>
          <a:p>
            <a:pPr marL="285750" indent="-285750">
              <a:buFontTx/>
              <a:buChar char="-"/>
            </a:pPr>
            <a:r>
              <a:rPr lang="en-US" dirty="0"/>
              <a:t>UCTR = Receive = Read</a:t>
            </a:r>
          </a:p>
          <a:p>
            <a:pPr marL="285750" indent="-285750">
              <a:buFontTx/>
              <a:buChar char="-"/>
            </a:pPr>
            <a:r>
              <a:rPr lang="en-US" dirty="0"/>
              <a:t>I2CSA = Slave Address = 0x68</a:t>
            </a:r>
          </a:p>
        </p:txBody>
      </p:sp>
      <p:sp>
        <p:nvSpPr>
          <p:cNvPr id="25" name="Rectangle 24">
            <a:extLst>
              <a:ext uri="{FF2B5EF4-FFF2-40B4-BE49-F238E27FC236}">
                <a16:creationId xmlns:a16="http://schemas.microsoft.com/office/drawing/2014/main" id="{671AABB6-97AB-947B-77A8-4CFA2A1064EF}"/>
              </a:ext>
            </a:extLst>
          </p:cNvPr>
          <p:cNvSpPr/>
          <p:nvPr/>
        </p:nvSpPr>
        <p:spPr>
          <a:xfrm>
            <a:off x="3067940" y="2144684"/>
            <a:ext cx="4005960" cy="1008906"/>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17">
            <p14:nvContentPartPr>
              <p14:cNvPr id="26" name="Ink 25">
                <a:extLst>
                  <a:ext uri="{FF2B5EF4-FFF2-40B4-BE49-F238E27FC236}">
                    <a16:creationId xmlns:a16="http://schemas.microsoft.com/office/drawing/2014/main" id="{05E466A0-ED22-4173-37F4-27EFF638F218}"/>
                  </a:ext>
                </a:extLst>
              </p14:cNvPr>
              <p14:cNvContentPartPr/>
              <p14:nvPr/>
            </p14:nvContentPartPr>
            <p14:xfrm>
              <a:off x="7673126" y="807628"/>
              <a:ext cx="51120" cy="121320"/>
            </p14:xfrm>
          </p:contentPart>
        </mc:Choice>
        <mc:Fallback xmlns="">
          <p:pic>
            <p:nvPicPr>
              <p:cNvPr id="26" name="Ink 25">
                <a:extLst>
                  <a:ext uri="{FF2B5EF4-FFF2-40B4-BE49-F238E27FC236}">
                    <a16:creationId xmlns:a16="http://schemas.microsoft.com/office/drawing/2014/main" id="{05E466A0-ED22-4173-37F4-27EFF638F218}"/>
                  </a:ext>
                </a:extLst>
              </p:cNvPr>
              <p:cNvPicPr/>
              <p:nvPr/>
            </p:nvPicPr>
            <p:blipFill>
              <a:blip r:embed="rId18"/>
              <a:stretch>
                <a:fillRect/>
              </a:stretch>
            </p:blipFill>
            <p:spPr>
              <a:xfrm>
                <a:off x="7655486" y="789628"/>
                <a:ext cx="867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1C6169AC-181A-DA44-4BDE-F62B8F1AE17E}"/>
                  </a:ext>
                </a:extLst>
              </p14:cNvPr>
              <p14:cNvContentPartPr/>
              <p14:nvPr/>
            </p14:nvContentPartPr>
            <p14:xfrm>
              <a:off x="7735406" y="962428"/>
              <a:ext cx="43200" cy="86400"/>
            </p14:xfrm>
          </p:contentPart>
        </mc:Choice>
        <mc:Fallback xmlns="">
          <p:pic>
            <p:nvPicPr>
              <p:cNvPr id="27" name="Ink 26">
                <a:extLst>
                  <a:ext uri="{FF2B5EF4-FFF2-40B4-BE49-F238E27FC236}">
                    <a16:creationId xmlns:a16="http://schemas.microsoft.com/office/drawing/2014/main" id="{1C6169AC-181A-DA44-4BDE-F62B8F1AE17E}"/>
                  </a:ext>
                </a:extLst>
              </p:cNvPr>
              <p:cNvPicPr/>
              <p:nvPr/>
            </p:nvPicPr>
            <p:blipFill>
              <a:blip r:embed="rId20"/>
              <a:stretch>
                <a:fillRect/>
              </a:stretch>
            </p:blipFill>
            <p:spPr>
              <a:xfrm>
                <a:off x="7717406" y="944788"/>
                <a:ext cx="788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AF20B3B1-2255-38BB-B170-0D533D204A60}"/>
                  </a:ext>
                </a:extLst>
              </p14:cNvPr>
              <p14:cNvContentPartPr/>
              <p14:nvPr/>
            </p14:nvContentPartPr>
            <p14:xfrm>
              <a:off x="8393126" y="972508"/>
              <a:ext cx="16920" cy="89280"/>
            </p14:xfrm>
          </p:contentPart>
        </mc:Choice>
        <mc:Fallback xmlns="">
          <p:pic>
            <p:nvPicPr>
              <p:cNvPr id="28" name="Ink 27">
                <a:extLst>
                  <a:ext uri="{FF2B5EF4-FFF2-40B4-BE49-F238E27FC236}">
                    <a16:creationId xmlns:a16="http://schemas.microsoft.com/office/drawing/2014/main" id="{AF20B3B1-2255-38BB-B170-0D533D204A60}"/>
                  </a:ext>
                </a:extLst>
              </p:cNvPr>
              <p:cNvPicPr/>
              <p:nvPr/>
            </p:nvPicPr>
            <p:blipFill>
              <a:blip r:embed="rId22"/>
              <a:stretch>
                <a:fillRect/>
              </a:stretch>
            </p:blipFill>
            <p:spPr>
              <a:xfrm>
                <a:off x="8375126" y="954508"/>
                <a:ext cx="525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F5198A38-C872-D760-0688-DB09AD18C9D7}"/>
                  </a:ext>
                </a:extLst>
              </p14:cNvPr>
              <p14:cNvContentPartPr/>
              <p14:nvPr/>
            </p14:nvContentPartPr>
            <p14:xfrm>
              <a:off x="7789766" y="5397460"/>
              <a:ext cx="53280" cy="76320"/>
            </p14:xfrm>
          </p:contentPart>
        </mc:Choice>
        <mc:Fallback xmlns="">
          <p:pic>
            <p:nvPicPr>
              <p:cNvPr id="30" name="Ink 29">
                <a:extLst>
                  <a:ext uri="{FF2B5EF4-FFF2-40B4-BE49-F238E27FC236}">
                    <a16:creationId xmlns:a16="http://schemas.microsoft.com/office/drawing/2014/main" id="{F5198A38-C872-D760-0688-DB09AD18C9D7}"/>
                  </a:ext>
                </a:extLst>
              </p:cNvPr>
              <p:cNvPicPr/>
              <p:nvPr/>
            </p:nvPicPr>
            <p:blipFill>
              <a:blip r:embed="rId24"/>
              <a:stretch>
                <a:fillRect/>
              </a:stretch>
            </p:blipFill>
            <p:spPr>
              <a:xfrm>
                <a:off x="7771766" y="5379460"/>
                <a:ext cx="889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57C2186D-638C-7CB0-CFDB-B793BD517F08}"/>
                  </a:ext>
                </a:extLst>
              </p14:cNvPr>
              <p14:cNvContentPartPr/>
              <p14:nvPr/>
            </p14:nvContentPartPr>
            <p14:xfrm>
              <a:off x="7854206" y="5545060"/>
              <a:ext cx="37440" cy="77040"/>
            </p14:xfrm>
          </p:contentPart>
        </mc:Choice>
        <mc:Fallback xmlns="">
          <p:pic>
            <p:nvPicPr>
              <p:cNvPr id="31" name="Ink 30">
                <a:extLst>
                  <a:ext uri="{FF2B5EF4-FFF2-40B4-BE49-F238E27FC236}">
                    <a16:creationId xmlns:a16="http://schemas.microsoft.com/office/drawing/2014/main" id="{57C2186D-638C-7CB0-CFDB-B793BD517F08}"/>
                  </a:ext>
                </a:extLst>
              </p:cNvPr>
              <p:cNvPicPr/>
              <p:nvPr/>
            </p:nvPicPr>
            <p:blipFill>
              <a:blip r:embed="rId26"/>
              <a:stretch>
                <a:fillRect/>
              </a:stretch>
            </p:blipFill>
            <p:spPr>
              <a:xfrm>
                <a:off x="7836566" y="5527060"/>
                <a:ext cx="730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E7C82AED-E3F9-6CF0-D440-CC4C2557E014}"/>
                  </a:ext>
                </a:extLst>
              </p14:cNvPr>
              <p14:cNvContentPartPr/>
              <p14:nvPr/>
            </p14:nvContentPartPr>
            <p14:xfrm>
              <a:off x="8496086" y="5547220"/>
              <a:ext cx="30240" cy="60120"/>
            </p14:xfrm>
          </p:contentPart>
        </mc:Choice>
        <mc:Fallback xmlns="">
          <p:pic>
            <p:nvPicPr>
              <p:cNvPr id="32" name="Ink 31">
                <a:extLst>
                  <a:ext uri="{FF2B5EF4-FFF2-40B4-BE49-F238E27FC236}">
                    <a16:creationId xmlns:a16="http://schemas.microsoft.com/office/drawing/2014/main" id="{E7C82AED-E3F9-6CF0-D440-CC4C2557E014}"/>
                  </a:ext>
                </a:extLst>
              </p:cNvPr>
              <p:cNvPicPr/>
              <p:nvPr/>
            </p:nvPicPr>
            <p:blipFill>
              <a:blip r:embed="rId28"/>
              <a:stretch>
                <a:fillRect/>
              </a:stretch>
            </p:blipFill>
            <p:spPr>
              <a:xfrm>
                <a:off x="8478446" y="5529220"/>
                <a:ext cx="65880" cy="95760"/>
              </a:xfrm>
              <a:prstGeom prst="rect">
                <a:avLst/>
              </a:prstGeom>
            </p:spPr>
          </p:pic>
        </mc:Fallback>
      </mc:AlternateContent>
      <p:sp>
        <p:nvSpPr>
          <p:cNvPr id="33" name="TextBox 32">
            <a:extLst>
              <a:ext uri="{FF2B5EF4-FFF2-40B4-BE49-F238E27FC236}">
                <a16:creationId xmlns:a16="http://schemas.microsoft.com/office/drawing/2014/main" id="{D98A2CF1-46B0-E646-7112-E96C858C65E5}"/>
              </a:ext>
            </a:extLst>
          </p:cNvPr>
          <p:cNvSpPr txBox="1"/>
          <p:nvPr/>
        </p:nvSpPr>
        <p:spPr>
          <a:xfrm>
            <a:off x="7579496" y="733210"/>
            <a:ext cx="263550" cy="253916"/>
          </a:xfrm>
          <a:prstGeom prst="rect">
            <a:avLst/>
          </a:prstGeom>
          <a:noFill/>
        </p:spPr>
        <p:txBody>
          <a:bodyPr wrap="square" rtlCol="0">
            <a:spAutoFit/>
          </a:bodyPr>
          <a:lstStyle/>
          <a:p>
            <a:r>
              <a:rPr lang="en-US" sz="1050" dirty="0">
                <a:solidFill>
                  <a:srgbClr val="B30B08"/>
                </a:solidFill>
              </a:rPr>
              <a:t>7</a:t>
            </a:r>
            <a:endParaRPr lang="en-US" sz="1200" dirty="0">
              <a:solidFill>
                <a:srgbClr val="B30B08"/>
              </a:solidFill>
            </a:endParaRPr>
          </a:p>
        </p:txBody>
      </p:sp>
      <p:sp>
        <p:nvSpPr>
          <p:cNvPr id="34" name="TextBox 33">
            <a:extLst>
              <a:ext uri="{FF2B5EF4-FFF2-40B4-BE49-F238E27FC236}">
                <a16:creationId xmlns:a16="http://schemas.microsoft.com/office/drawing/2014/main" id="{15456019-0B9F-8A4E-61A3-A7FE5DFC578E}"/>
              </a:ext>
            </a:extLst>
          </p:cNvPr>
          <p:cNvSpPr txBox="1"/>
          <p:nvPr/>
        </p:nvSpPr>
        <p:spPr>
          <a:xfrm>
            <a:off x="7637360" y="888499"/>
            <a:ext cx="263550" cy="253916"/>
          </a:xfrm>
          <a:prstGeom prst="rect">
            <a:avLst/>
          </a:prstGeom>
          <a:noFill/>
        </p:spPr>
        <p:txBody>
          <a:bodyPr wrap="square" rtlCol="0">
            <a:spAutoFit/>
          </a:bodyPr>
          <a:lstStyle/>
          <a:p>
            <a:r>
              <a:rPr lang="en-US" sz="1050" dirty="0">
                <a:solidFill>
                  <a:srgbClr val="B30B08"/>
                </a:solidFill>
              </a:rPr>
              <a:t>7</a:t>
            </a:r>
            <a:endParaRPr lang="en-US" sz="1200" dirty="0">
              <a:solidFill>
                <a:srgbClr val="B30B08"/>
              </a:solidFill>
            </a:endParaRPr>
          </a:p>
        </p:txBody>
      </p:sp>
      <p:sp>
        <p:nvSpPr>
          <p:cNvPr id="35" name="TextBox 34">
            <a:extLst>
              <a:ext uri="{FF2B5EF4-FFF2-40B4-BE49-F238E27FC236}">
                <a16:creationId xmlns:a16="http://schemas.microsoft.com/office/drawing/2014/main" id="{7E8BE427-A926-75FB-EE90-B9199F2AC019}"/>
              </a:ext>
            </a:extLst>
          </p:cNvPr>
          <p:cNvSpPr txBox="1"/>
          <p:nvPr/>
        </p:nvSpPr>
        <p:spPr>
          <a:xfrm>
            <a:off x="8278271" y="888499"/>
            <a:ext cx="263550" cy="253916"/>
          </a:xfrm>
          <a:prstGeom prst="rect">
            <a:avLst/>
          </a:prstGeom>
          <a:noFill/>
        </p:spPr>
        <p:txBody>
          <a:bodyPr wrap="square" rtlCol="0">
            <a:spAutoFit/>
          </a:bodyPr>
          <a:lstStyle/>
          <a:p>
            <a:r>
              <a:rPr lang="en-US" sz="1050" dirty="0">
                <a:solidFill>
                  <a:srgbClr val="B30B08"/>
                </a:solidFill>
              </a:rPr>
              <a:t>7</a:t>
            </a:r>
            <a:endParaRPr lang="en-US" sz="1200" dirty="0">
              <a:solidFill>
                <a:srgbClr val="B30B08"/>
              </a:solidFill>
            </a:endParaRPr>
          </a:p>
        </p:txBody>
      </p:sp>
      <p:sp>
        <p:nvSpPr>
          <p:cNvPr id="36" name="TextBox 35">
            <a:extLst>
              <a:ext uri="{FF2B5EF4-FFF2-40B4-BE49-F238E27FC236}">
                <a16:creationId xmlns:a16="http://schemas.microsoft.com/office/drawing/2014/main" id="{3FFE9172-45FA-E5DC-1F4E-6208967C59AC}"/>
              </a:ext>
            </a:extLst>
          </p:cNvPr>
          <p:cNvSpPr txBox="1"/>
          <p:nvPr/>
        </p:nvSpPr>
        <p:spPr>
          <a:xfrm>
            <a:off x="7684631" y="5301228"/>
            <a:ext cx="263550" cy="253916"/>
          </a:xfrm>
          <a:prstGeom prst="rect">
            <a:avLst/>
          </a:prstGeom>
          <a:noFill/>
        </p:spPr>
        <p:txBody>
          <a:bodyPr wrap="square" rtlCol="0">
            <a:spAutoFit/>
          </a:bodyPr>
          <a:lstStyle/>
          <a:p>
            <a:r>
              <a:rPr lang="en-US" sz="1050" dirty="0">
                <a:solidFill>
                  <a:srgbClr val="B30B08"/>
                </a:solidFill>
              </a:rPr>
              <a:t>6</a:t>
            </a:r>
            <a:endParaRPr lang="en-US" sz="1200" dirty="0">
              <a:solidFill>
                <a:srgbClr val="B30B08"/>
              </a:solidFill>
            </a:endParaRPr>
          </a:p>
        </p:txBody>
      </p:sp>
      <p:sp>
        <p:nvSpPr>
          <p:cNvPr id="37" name="TextBox 36">
            <a:extLst>
              <a:ext uri="{FF2B5EF4-FFF2-40B4-BE49-F238E27FC236}">
                <a16:creationId xmlns:a16="http://schemas.microsoft.com/office/drawing/2014/main" id="{E9FB60D1-2363-36B3-7B46-045105276A52}"/>
              </a:ext>
            </a:extLst>
          </p:cNvPr>
          <p:cNvSpPr txBox="1"/>
          <p:nvPr/>
        </p:nvSpPr>
        <p:spPr>
          <a:xfrm>
            <a:off x="7756154" y="5451772"/>
            <a:ext cx="263550" cy="253916"/>
          </a:xfrm>
          <a:prstGeom prst="rect">
            <a:avLst/>
          </a:prstGeom>
          <a:noFill/>
        </p:spPr>
        <p:txBody>
          <a:bodyPr wrap="square" rtlCol="0">
            <a:spAutoFit/>
          </a:bodyPr>
          <a:lstStyle/>
          <a:p>
            <a:r>
              <a:rPr lang="en-US" sz="1050" dirty="0">
                <a:solidFill>
                  <a:srgbClr val="B30B08"/>
                </a:solidFill>
              </a:rPr>
              <a:t>6</a:t>
            </a:r>
            <a:endParaRPr lang="en-US" sz="1200" dirty="0">
              <a:solidFill>
                <a:srgbClr val="B30B08"/>
              </a:solidFill>
            </a:endParaRPr>
          </a:p>
        </p:txBody>
      </p:sp>
      <p:sp>
        <p:nvSpPr>
          <p:cNvPr id="38" name="TextBox 37">
            <a:extLst>
              <a:ext uri="{FF2B5EF4-FFF2-40B4-BE49-F238E27FC236}">
                <a16:creationId xmlns:a16="http://schemas.microsoft.com/office/drawing/2014/main" id="{7C357EEB-8ED4-319F-AAF0-9D337428E578}"/>
              </a:ext>
            </a:extLst>
          </p:cNvPr>
          <p:cNvSpPr txBox="1"/>
          <p:nvPr/>
        </p:nvSpPr>
        <p:spPr>
          <a:xfrm>
            <a:off x="8394642" y="5455489"/>
            <a:ext cx="263550" cy="253916"/>
          </a:xfrm>
          <a:prstGeom prst="rect">
            <a:avLst/>
          </a:prstGeom>
          <a:noFill/>
        </p:spPr>
        <p:txBody>
          <a:bodyPr wrap="square" rtlCol="0">
            <a:spAutoFit/>
          </a:bodyPr>
          <a:lstStyle/>
          <a:p>
            <a:r>
              <a:rPr lang="en-US" sz="1050" dirty="0">
                <a:solidFill>
                  <a:srgbClr val="B30B08"/>
                </a:solidFill>
              </a:rPr>
              <a:t>6</a:t>
            </a:r>
            <a:endParaRPr lang="en-US" sz="1200" dirty="0">
              <a:solidFill>
                <a:srgbClr val="B30B08"/>
              </a:solidFill>
            </a:endParaRPr>
          </a:p>
        </p:txBody>
      </p:sp>
    </p:spTree>
    <p:extLst>
      <p:ext uri="{BB962C8B-B14F-4D97-AF65-F5344CB8AC3E}">
        <p14:creationId xmlns:p14="http://schemas.microsoft.com/office/powerpoint/2010/main" val="31548531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382DA-B79B-B5C9-0A3D-540F6362FE0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7CBFD49-97A2-B422-5FF1-9DCD2F5A4C7D}"/>
              </a:ext>
            </a:extLst>
          </p:cNvPr>
          <p:cNvSpPr>
            <a:spLocks noGrp="1"/>
          </p:cNvSpPr>
          <p:nvPr>
            <p:ph idx="1"/>
          </p:nvPr>
        </p:nvSpPr>
        <p:spPr/>
        <p:txBody>
          <a:bodyPr/>
          <a:lstStyle/>
          <a:p>
            <a:endParaRPr lang="en-US" dirty="0"/>
          </a:p>
        </p:txBody>
      </p:sp>
      <p:pic>
        <p:nvPicPr>
          <p:cNvPr id="4" name="Content Placeholder 3">
            <a:extLst>
              <a:ext uri="{FF2B5EF4-FFF2-40B4-BE49-F238E27FC236}">
                <a16:creationId xmlns:a16="http://schemas.microsoft.com/office/drawing/2014/main" id="{9F90A715-BD57-D570-A54C-30010AC6D2D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951398" y="757908"/>
            <a:ext cx="5950864" cy="5594432"/>
          </a:xfrm>
          <a:prstGeom prst="rect">
            <a:avLst/>
          </a:prstGeom>
        </p:spPr>
      </p:pic>
      <p:grpSp>
        <p:nvGrpSpPr>
          <p:cNvPr id="5" name="Group 4">
            <a:extLst>
              <a:ext uri="{FF2B5EF4-FFF2-40B4-BE49-F238E27FC236}">
                <a16:creationId xmlns:a16="http://schemas.microsoft.com/office/drawing/2014/main" id="{975DAB89-7EC7-C6FE-79CD-665EBCA08728}"/>
              </a:ext>
            </a:extLst>
          </p:cNvPr>
          <p:cNvGrpSpPr/>
          <p:nvPr/>
        </p:nvGrpSpPr>
        <p:grpSpPr>
          <a:xfrm>
            <a:off x="3577345" y="5915195"/>
            <a:ext cx="21600" cy="64080"/>
            <a:chOff x="3577345" y="5915195"/>
            <a:chExt cx="21600" cy="6408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A8B53FB-0294-4909-E7BD-9B260B943F8A}"/>
                    </a:ext>
                  </a:extLst>
                </p14:cNvPr>
                <p14:cNvContentPartPr/>
                <p14:nvPr/>
              </p14:nvContentPartPr>
              <p14:xfrm>
                <a:off x="3577345" y="5915195"/>
                <a:ext cx="21600" cy="32040"/>
              </p14:xfrm>
            </p:contentPart>
          </mc:Choice>
          <mc:Fallback xmlns="">
            <p:pic>
              <p:nvPicPr>
                <p:cNvPr id="6" name="Ink 5">
                  <a:extLst>
                    <a:ext uri="{FF2B5EF4-FFF2-40B4-BE49-F238E27FC236}">
                      <a16:creationId xmlns:a16="http://schemas.microsoft.com/office/drawing/2014/main" id="{9A8B53FB-0294-4909-E7BD-9B260B943F8A}"/>
                    </a:ext>
                  </a:extLst>
                </p:cNvPr>
                <p:cNvPicPr/>
                <p:nvPr/>
              </p:nvPicPr>
              <p:blipFill>
                <a:blip r:embed="rId4"/>
                <a:stretch>
                  <a:fillRect/>
                </a:stretch>
              </p:blipFill>
              <p:spPr>
                <a:xfrm>
                  <a:off x="3559705" y="5897195"/>
                  <a:ext cx="572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A4E5DA90-CF20-7C03-85F0-E0D9C277305E}"/>
                    </a:ext>
                  </a:extLst>
                </p14:cNvPr>
                <p14:cNvContentPartPr/>
                <p14:nvPr/>
              </p14:nvContentPartPr>
              <p14:xfrm>
                <a:off x="3598585" y="5978915"/>
                <a:ext cx="360" cy="360"/>
              </p14:xfrm>
            </p:contentPart>
          </mc:Choice>
          <mc:Fallback xmlns="">
            <p:pic>
              <p:nvPicPr>
                <p:cNvPr id="7" name="Ink 6">
                  <a:extLst>
                    <a:ext uri="{FF2B5EF4-FFF2-40B4-BE49-F238E27FC236}">
                      <a16:creationId xmlns:a16="http://schemas.microsoft.com/office/drawing/2014/main" id="{A4E5DA90-CF20-7C03-85F0-E0D9C277305E}"/>
                    </a:ext>
                  </a:extLst>
                </p:cNvPr>
                <p:cNvPicPr/>
                <p:nvPr/>
              </p:nvPicPr>
              <p:blipFill>
                <a:blip r:embed="rId6"/>
                <a:stretch>
                  <a:fillRect/>
                </a:stretch>
              </p:blipFill>
              <p:spPr>
                <a:xfrm>
                  <a:off x="3580585" y="5960915"/>
                  <a:ext cx="36000" cy="36000"/>
                </a:xfrm>
                <a:prstGeom prst="rect">
                  <a:avLst/>
                </a:prstGeom>
              </p:spPr>
            </p:pic>
          </mc:Fallback>
        </mc:AlternateContent>
      </p:grpSp>
      <p:grpSp>
        <p:nvGrpSpPr>
          <p:cNvPr id="8" name="Group 7">
            <a:extLst>
              <a:ext uri="{FF2B5EF4-FFF2-40B4-BE49-F238E27FC236}">
                <a16:creationId xmlns:a16="http://schemas.microsoft.com/office/drawing/2014/main" id="{CA053888-0129-1542-A961-B7B0EAB1931F}"/>
              </a:ext>
            </a:extLst>
          </p:cNvPr>
          <p:cNvGrpSpPr/>
          <p:nvPr/>
        </p:nvGrpSpPr>
        <p:grpSpPr>
          <a:xfrm>
            <a:off x="3590665" y="6073955"/>
            <a:ext cx="14760" cy="68760"/>
            <a:chOff x="3590665" y="6073955"/>
            <a:chExt cx="14760" cy="68760"/>
          </a:xfrm>
        </p:grpSpPr>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E687C28D-C7FA-ADEE-4298-0430533625EF}"/>
                    </a:ext>
                  </a:extLst>
                </p14:cNvPr>
                <p14:cNvContentPartPr/>
                <p14:nvPr/>
              </p14:nvContentPartPr>
              <p14:xfrm>
                <a:off x="3590665" y="6095915"/>
                <a:ext cx="360" cy="360"/>
              </p14:xfrm>
            </p:contentPart>
          </mc:Choice>
          <mc:Fallback xmlns="">
            <p:pic>
              <p:nvPicPr>
                <p:cNvPr id="9" name="Ink 8">
                  <a:extLst>
                    <a:ext uri="{FF2B5EF4-FFF2-40B4-BE49-F238E27FC236}">
                      <a16:creationId xmlns:a16="http://schemas.microsoft.com/office/drawing/2014/main" id="{E687C28D-C7FA-ADEE-4298-0430533625EF}"/>
                    </a:ext>
                  </a:extLst>
                </p:cNvPr>
                <p:cNvPicPr/>
                <p:nvPr/>
              </p:nvPicPr>
              <p:blipFill>
                <a:blip r:embed="rId6"/>
                <a:stretch>
                  <a:fillRect/>
                </a:stretch>
              </p:blipFill>
              <p:spPr>
                <a:xfrm>
                  <a:off x="3573025" y="60782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2545FBAA-FEC8-5E59-DCD5-F07335C55735}"/>
                    </a:ext>
                  </a:extLst>
                </p14:cNvPr>
                <p14:cNvContentPartPr/>
                <p14:nvPr/>
              </p14:nvContentPartPr>
              <p14:xfrm>
                <a:off x="3590665" y="6113915"/>
                <a:ext cx="360" cy="360"/>
              </p14:xfrm>
            </p:contentPart>
          </mc:Choice>
          <mc:Fallback xmlns="">
            <p:pic>
              <p:nvPicPr>
                <p:cNvPr id="10" name="Ink 9">
                  <a:extLst>
                    <a:ext uri="{FF2B5EF4-FFF2-40B4-BE49-F238E27FC236}">
                      <a16:creationId xmlns:a16="http://schemas.microsoft.com/office/drawing/2014/main" id="{2545FBAA-FEC8-5E59-DCD5-F07335C55735}"/>
                    </a:ext>
                  </a:extLst>
                </p:cNvPr>
                <p:cNvPicPr/>
                <p:nvPr/>
              </p:nvPicPr>
              <p:blipFill>
                <a:blip r:embed="rId6"/>
                <a:stretch>
                  <a:fillRect/>
                </a:stretch>
              </p:blipFill>
              <p:spPr>
                <a:xfrm>
                  <a:off x="3573025" y="609591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F8FC05A7-D0A9-4E90-D55C-11D6ED953E8C}"/>
                    </a:ext>
                  </a:extLst>
                </p14:cNvPr>
                <p14:cNvContentPartPr/>
                <p14:nvPr/>
              </p14:nvContentPartPr>
              <p14:xfrm>
                <a:off x="3590665" y="6073955"/>
                <a:ext cx="14760" cy="68760"/>
              </p14:xfrm>
            </p:contentPart>
          </mc:Choice>
          <mc:Fallback xmlns="">
            <p:pic>
              <p:nvPicPr>
                <p:cNvPr id="11" name="Ink 10">
                  <a:extLst>
                    <a:ext uri="{FF2B5EF4-FFF2-40B4-BE49-F238E27FC236}">
                      <a16:creationId xmlns:a16="http://schemas.microsoft.com/office/drawing/2014/main" id="{F8FC05A7-D0A9-4E90-D55C-11D6ED953E8C}"/>
                    </a:ext>
                  </a:extLst>
                </p:cNvPr>
                <p:cNvPicPr/>
                <p:nvPr/>
              </p:nvPicPr>
              <p:blipFill>
                <a:blip r:embed="rId10"/>
                <a:stretch>
                  <a:fillRect/>
                </a:stretch>
              </p:blipFill>
              <p:spPr>
                <a:xfrm>
                  <a:off x="3573025" y="6055955"/>
                  <a:ext cx="50400" cy="104400"/>
                </a:xfrm>
                <a:prstGeom prst="rect">
                  <a:avLst/>
                </a:prstGeom>
              </p:spPr>
            </p:pic>
          </mc:Fallback>
        </mc:AlternateContent>
      </p:grpSp>
      <p:sp>
        <p:nvSpPr>
          <p:cNvPr id="12" name="TextBox 11">
            <a:extLst>
              <a:ext uri="{FF2B5EF4-FFF2-40B4-BE49-F238E27FC236}">
                <a16:creationId xmlns:a16="http://schemas.microsoft.com/office/drawing/2014/main" id="{7209C6CE-FADE-59EA-0659-4B3A4C548BC5}"/>
              </a:ext>
            </a:extLst>
          </p:cNvPr>
          <p:cNvSpPr txBox="1"/>
          <p:nvPr/>
        </p:nvSpPr>
        <p:spPr>
          <a:xfrm>
            <a:off x="3470770" y="5969835"/>
            <a:ext cx="269310" cy="276999"/>
          </a:xfrm>
          <a:prstGeom prst="rect">
            <a:avLst/>
          </a:prstGeom>
          <a:noFill/>
        </p:spPr>
        <p:txBody>
          <a:bodyPr wrap="square" rtlCol="0">
            <a:spAutoFit/>
          </a:bodyPr>
          <a:lstStyle/>
          <a:p>
            <a:r>
              <a:rPr lang="en-US" sz="1200" dirty="0">
                <a:solidFill>
                  <a:srgbClr val="B30B08"/>
                </a:solidFill>
              </a:rPr>
              <a:t>6</a:t>
            </a:r>
          </a:p>
        </p:txBody>
      </p:sp>
      <p:sp>
        <p:nvSpPr>
          <p:cNvPr id="13" name="TextBox 12">
            <a:extLst>
              <a:ext uri="{FF2B5EF4-FFF2-40B4-BE49-F238E27FC236}">
                <a16:creationId xmlns:a16="http://schemas.microsoft.com/office/drawing/2014/main" id="{0F6829A0-5C07-2280-DAFE-F0E4B7969EDA}"/>
              </a:ext>
            </a:extLst>
          </p:cNvPr>
          <p:cNvSpPr txBox="1"/>
          <p:nvPr/>
        </p:nvSpPr>
        <p:spPr>
          <a:xfrm>
            <a:off x="3470770" y="5803143"/>
            <a:ext cx="269310" cy="276999"/>
          </a:xfrm>
          <a:prstGeom prst="rect">
            <a:avLst/>
          </a:prstGeom>
          <a:noFill/>
        </p:spPr>
        <p:txBody>
          <a:bodyPr wrap="square" rtlCol="0">
            <a:spAutoFit/>
          </a:bodyPr>
          <a:lstStyle/>
          <a:p>
            <a:r>
              <a:rPr lang="en-US" sz="1200" dirty="0">
                <a:solidFill>
                  <a:srgbClr val="B30B08"/>
                </a:solidFill>
              </a:rPr>
              <a:t>6</a:t>
            </a:r>
          </a:p>
        </p:txBody>
      </p:sp>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38C4EFF4-E752-E4FA-2708-4FAA515035F1}"/>
                  </a:ext>
                </a:extLst>
              </p14:cNvPr>
              <p14:cNvContentPartPr/>
              <p14:nvPr/>
            </p14:nvContentPartPr>
            <p14:xfrm>
              <a:off x="4442065" y="6037595"/>
              <a:ext cx="1800" cy="45000"/>
            </p14:xfrm>
          </p:contentPart>
        </mc:Choice>
        <mc:Fallback xmlns="">
          <p:pic>
            <p:nvPicPr>
              <p:cNvPr id="14" name="Ink 13">
                <a:extLst>
                  <a:ext uri="{FF2B5EF4-FFF2-40B4-BE49-F238E27FC236}">
                    <a16:creationId xmlns:a16="http://schemas.microsoft.com/office/drawing/2014/main" id="{38C4EFF4-E752-E4FA-2708-4FAA515035F1}"/>
                  </a:ext>
                </a:extLst>
              </p:cNvPr>
              <p:cNvPicPr/>
              <p:nvPr/>
            </p:nvPicPr>
            <p:blipFill>
              <a:blip r:embed="rId12"/>
              <a:stretch>
                <a:fillRect/>
              </a:stretch>
            </p:blipFill>
            <p:spPr>
              <a:xfrm>
                <a:off x="4424065" y="6019955"/>
                <a:ext cx="37440" cy="80640"/>
              </a:xfrm>
              <a:prstGeom prst="rect">
                <a:avLst/>
              </a:prstGeom>
            </p:spPr>
          </p:pic>
        </mc:Fallback>
      </mc:AlternateContent>
      <p:sp>
        <p:nvSpPr>
          <p:cNvPr id="15" name="TextBox 14">
            <a:extLst>
              <a:ext uri="{FF2B5EF4-FFF2-40B4-BE49-F238E27FC236}">
                <a16:creationId xmlns:a16="http://schemas.microsoft.com/office/drawing/2014/main" id="{6EC1F575-0113-6AB6-9B48-DD850693D410}"/>
              </a:ext>
            </a:extLst>
          </p:cNvPr>
          <p:cNvSpPr txBox="1"/>
          <p:nvPr/>
        </p:nvSpPr>
        <p:spPr>
          <a:xfrm>
            <a:off x="4320349" y="5941642"/>
            <a:ext cx="269310" cy="276999"/>
          </a:xfrm>
          <a:prstGeom prst="rect">
            <a:avLst/>
          </a:prstGeom>
          <a:noFill/>
        </p:spPr>
        <p:txBody>
          <a:bodyPr wrap="square" rtlCol="0">
            <a:spAutoFit/>
          </a:bodyPr>
          <a:lstStyle/>
          <a:p>
            <a:r>
              <a:rPr lang="en-US" sz="1200" dirty="0">
                <a:solidFill>
                  <a:srgbClr val="B30B08"/>
                </a:solidFill>
              </a:rPr>
              <a:t>6</a:t>
            </a:r>
          </a:p>
        </p:txBody>
      </p:sp>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676F6493-0458-5D1C-82C5-34D1E341DD14}"/>
                  </a:ext>
                </a:extLst>
              </p14:cNvPr>
              <p14:cNvContentPartPr/>
              <p14:nvPr/>
            </p14:nvContentPartPr>
            <p14:xfrm>
              <a:off x="5787571" y="5865687"/>
              <a:ext cx="28800" cy="88200"/>
            </p14:xfrm>
          </p:contentPart>
        </mc:Choice>
        <mc:Fallback xmlns="">
          <p:pic>
            <p:nvPicPr>
              <p:cNvPr id="16" name="Ink 15">
                <a:extLst>
                  <a:ext uri="{FF2B5EF4-FFF2-40B4-BE49-F238E27FC236}">
                    <a16:creationId xmlns:a16="http://schemas.microsoft.com/office/drawing/2014/main" id="{676F6493-0458-5D1C-82C5-34D1E341DD14}"/>
                  </a:ext>
                </a:extLst>
              </p:cNvPr>
              <p:cNvPicPr/>
              <p:nvPr/>
            </p:nvPicPr>
            <p:blipFill>
              <a:blip r:embed="rId14"/>
              <a:stretch>
                <a:fillRect/>
              </a:stretch>
            </p:blipFill>
            <p:spPr>
              <a:xfrm>
                <a:off x="5778931" y="5856687"/>
                <a:ext cx="4644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09FF5CF9-1D0A-9AB5-3C87-D2F6CE924A23}"/>
                  </a:ext>
                </a:extLst>
              </p14:cNvPr>
              <p14:cNvContentPartPr/>
              <p14:nvPr/>
            </p14:nvContentPartPr>
            <p14:xfrm>
              <a:off x="4447264" y="6111431"/>
              <a:ext cx="15480" cy="31680"/>
            </p14:xfrm>
          </p:contentPart>
        </mc:Choice>
        <mc:Fallback xmlns="">
          <p:pic>
            <p:nvPicPr>
              <p:cNvPr id="17" name="Ink 16">
                <a:extLst>
                  <a:ext uri="{FF2B5EF4-FFF2-40B4-BE49-F238E27FC236}">
                    <a16:creationId xmlns:a16="http://schemas.microsoft.com/office/drawing/2014/main" id="{09FF5CF9-1D0A-9AB5-3C87-D2F6CE924A23}"/>
                  </a:ext>
                </a:extLst>
              </p:cNvPr>
              <p:cNvPicPr/>
              <p:nvPr/>
            </p:nvPicPr>
            <p:blipFill>
              <a:blip r:embed="rId16"/>
              <a:stretch>
                <a:fillRect/>
              </a:stretch>
            </p:blipFill>
            <p:spPr>
              <a:xfrm>
                <a:off x="4438624" y="6102431"/>
                <a:ext cx="33120" cy="49320"/>
              </a:xfrm>
              <a:prstGeom prst="rect">
                <a:avLst/>
              </a:prstGeom>
            </p:spPr>
          </p:pic>
        </mc:Fallback>
      </mc:AlternateContent>
      <p:sp>
        <p:nvSpPr>
          <p:cNvPr id="18" name="TextBox 17">
            <a:extLst>
              <a:ext uri="{FF2B5EF4-FFF2-40B4-BE49-F238E27FC236}">
                <a16:creationId xmlns:a16="http://schemas.microsoft.com/office/drawing/2014/main" id="{30133775-9B9B-2BB7-BB6E-C47D29373EDF}"/>
              </a:ext>
            </a:extLst>
          </p:cNvPr>
          <p:cNvSpPr txBox="1"/>
          <p:nvPr/>
        </p:nvSpPr>
        <p:spPr>
          <a:xfrm>
            <a:off x="5667316" y="5771287"/>
            <a:ext cx="269310" cy="276999"/>
          </a:xfrm>
          <a:prstGeom prst="rect">
            <a:avLst/>
          </a:prstGeom>
          <a:noFill/>
        </p:spPr>
        <p:txBody>
          <a:bodyPr wrap="square" rtlCol="0">
            <a:spAutoFit/>
          </a:bodyPr>
          <a:lstStyle/>
          <a:p>
            <a:r>
              <a:rPr lang="en-US" sz="1200" dirty="0">
                <a:solidFill>
                  <a:srgbClr val="B30B08"/>
                </a:solidFill>
              </a:rPr>
              <a:t>6</a:t>
            </a:r>
          </a:p>
        </p:txBody>
      </p:sp>
      <p:sp>
        <p:nvSpPr>
          <p:cNvPr id="23" name="Rectangle 22">
            <a:extLst>
              <a:ext uri="{FF2B5EF4-FFF2-40B4-BE49-F238E27FC236}">
                <a16:creationId xmlns:a16="http://schemas.microsoft.com/office/drawing/2014/main" id="{E2A04100-9D04-3A86-1BEE-5602EFC20A75}"/>
              </a:ext>
            </a:extLst>
          </p:cNvPr>
          <p:cNvSpPr/>
          <p:nvPr/>
        </p:nvSpPr>
        <p:spPr>
          <a:xfrm>
            <a:off x="3056127" y="2132871"/>
            <a:ext cx="3958704" cy="1020719"/>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peech Bubble: Rectangle 9">
            <a:extLst>
              <a:ext uri="{FF2B5EF4-FFF2-40B4-BE49-F238E27FC236}">
                <a16:creationId xmlns:a16="http://schemas.microsoft.com/office/drawing/2014/main" id="{F45DA810-17B2-13DA-F170-85864C89D3FB}"/>
              </a:ext>
            </a:extLst>
          </p:cNvPr>
          <p:cNvSpPr/>
          <p:nvPr/>
        </p:nvSpPr>
        <p:spPr>
          <a:xfrm>
            <a:off x="51674" y="2126387"/>
            <a:ext cx="2752323" cy="3644900"/>
          </a:xfrm>
          <a:prstGeom prst="wedgeRectCallout">
            <a:avLst>
              <a:gd name="adj1" fmla="val 72870"/>
              <a:gd name="adj2" fmla="val -36417"/>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t>Then we setup how we’ll handle data transmission and the STOP bit.</a:t>
            </a:r>
          </a:p>
          <a:p>
            <a:pPr marL="285750" indent="-285750">
              <a:buFontTx/>
              <a:buChar char="-"/>
            </a:pPr>
            <a:r>
              <a:rPr lang="en-US" dirty="0"/>
              <a:t>We’ll use the Byte Counter (UCB0TBCNT) to dictate how many bytes are read.</a:t>
            </a:r>
          </a:p>
          <a:p>
            <a:pPr marL="285750" indent="-285750">
              <a:buFontTx/>
              <a:buChar char="-"/>
            </a:pPr>
            <a:r>
              <a:rPr lang="en-US" dirty="0"/>
              <a:t>We’ll use UCASTP=10b to automatically generate a STOP when the number of bytes in UCB0TBCNT have been received.</a:t>
            </a:r>
          </a:p>
        </p:txBody>
      </p:sp>
      <p:sp>
        <p:nvSpPr>
          <p:cNvPr id="25" name="Rectangle 24">
            <a:extLst>
              <a:ext uri="{FF2B5EF4-FFF2-40B4-BE49-F238E27FC236}">
                <a16:creationId xmlns:a16="http://schemas.microsoft.com/office/drawing/2014/main" id="{525D5A50-A0EE-F9AE-6A81-2845E2746130}"/>
              </a:ext>
            </a:extLst>
          </p:cNvPr>
          <p:cNvSpPr/>
          <p:nvPr/>
        </p:nvSpPr>
        <p:spPr>
          <a:xfrm>
            <a:off x="6739181" y="1297459"/>
            <a:ext cx="1412376" cy="5054881"/>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peech Bubble: Rectangle 9">
            <a:extLst>
              <a:ext uri="{FF2B5EF4-FFF2-40B4-BE49-F238E27FC236}">
                <a16:creationId xmlns:a16="http://schemas.microsoft.com/office/drawing/2014/main" id="{6599A961-DC2A-0832-AD03-80F56FE4AC9C}"/>
              </a:ext>
            </a:extLst>
          </p:cNvPr>
          <p:cNvSpPr/>
          <p:nvPr/>
        </p:nvSpPr>
        <p:spPr>
          <a:xfrm>
            <a:off x="9064640" y="2241388"/>
            <a:ext cx="2752323" cy="1470787"/>
          </a:xfrm>
          <a:prstGeom prst="wedgeRectCallout">
            <a:avLst>
              <a:gd name="adj1" fmla="val -80420"/>
              <a:gd name="adj2" fmla="val -3349"/>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We need to use the Port Function Select (P1SEL1:P1SEL0) registers to use I2C instead of the ports.</a:t>
            </a:r>
          </a:p>
        </p:txBody>
      </p:sp>
      <p:sp>
        <p:nvSpPr>
          <p:cNvPr id="28" name="Speech Bubble: Rectangle 9">
            <a:extLst>
              <a:ext uri="{FF2B5EF4-FFF2-40B4-BE49-F238E27FC236}">
                <a16:creationId xmlns:a16="http://schemas.microsoft.com/office/drawing/2014/main" id="{51A38D55-72E7-637C-4C25-8CD7B7488C14}"/>
              </a:ext>
            </a:extLst>
          </p:cNvPr>
          <p:cNvSpPr/>
          <p:nvPr/>
        </p:nvSpPr>
        <p:spPr>
          <a:xfrm>
            <a:off x="8850776" y="5407799"/>
            <a:ext cx="2752323" cy="804099"/>
          </a:xfrm>
          <a:prstGeom prst="wedgeRectCallout">
            <a:avLst>
              <a:gd name="adj1" fmla="val 17539"/>
              <a:gd name="adj2" fmla="val 30253"/>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Next, take B0 out of SW Reset using the UCSWRST Bit in UCB0CTLW0.</a:t>
            </a:r>
          </a:p>
        </p:txBody>
      </p:sp>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51310B34-4171-079F-9A8A-D18BEBA0053C}"/>
                  </a:ext>
                </a:extLst>
              </p14:cNvPr>
              <p14:cNvContentPartPr/>
              <p14:nvPr/>
            </p14:nvContentPartPr>
            <p14:xfrm>
              <a:off x="7685581" y="822307"/>
              <a:ext cx="48600" cy="72360"/>
            </p14:xfrm>
          </p:contentPart>
        </mc:Choice>
        <mc:Fallback xmlns="">
          <p:pic>
            <p:nvPicPr>
              <p:cNvPr id="29" name="Ink 28">
                <a:extLst>
                  <a:ext uri="{FF2B5EF4-FFF2-40B4-BE49-F238E27FC236}">
                    <a16:creationId xmlns:a16="http://schemas.microsoft.com/office/drawing/2014/main" id="{51310B34-4171-079F-9A8A-D18BEBA0053C}"/>
                  </a:ext>
                </a:extLst>
              </p:cNvPr>
              <p:cNvPicPr/>
              <p:nvPr/>
            </p:nvPicPr>
            <p:blipFill>
              <a:blip r:embed="rId18"/>
              <a:stretch>
                <a:fillRect/>
              </a:stretch>
            </p:blipFill>
            <p:spPr>
              <a:xfrm>
                <a:off x="7667581" y="804667"/>
                <a:ext cx="842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Ink 29">
                <a:extLst>
                  <a:ext uri="{FF2B5EF4-FFF2-40B4-BE49-F238E27FC236}">
                    <a16:creationId xmlns:a16="http://schemas.microsoft.com/office/drawing/2014/main" id="{DBB0CABF-9F79-2372-51FD-8085C2635DA0}"/>
                  </a:ext>
                </a:extLst>
              </p14:cNvPr>
              <p14:cNvContentPartPr/>
              <p14:nvPr/>
            </p14:nvContentPartPr>
            <p14:xfrm>
              <a:off x="7757941" y="982867"/>
              <a:ext cx="18720" cy="90720"/>
            </p14:xfrm>
          </p:contentPart>
        </mc:Choice>
        <mc:Fallback xmlns="">
          <p:pic>
            <p:nvPicPr>
              <p:cNvPr id="30" name="Ink 29">
                <a:extLst>
                  <a:ext uri="{FF2B5EF4-FFF2-40B4-BE49-F238E27FC236}">
                    <a16:creationId xmlns:a16="http://schemas.microsoft.com/office/drawing/2014/main" id="{DBB0CABF-9F79-2372-51FD-8085C2635DA0}"/>
                  </a:ext>
                </a:extLst>
              </p:cNvPr>
              <p:cNvPicPr/>
              <p:nvPr/>
            </p:nvPicPr>
            <p:blipFill>
              <a:blip r:embed="rId20"/>
              <a:stretch>
                <a:fillRect/>
              </a:stretch>
            </p:blipFill>
            <p:spPr>
              <a:xfrm>
                <a:off x="7739941" y="965227"/>
                <a:ext cx="543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Ink 30">
                <a:extLst>
                  <a:ext uri="{FF2B5EF4-FFF2-40B4-BE49-F238E27FC236}">
                    <a16:creationId xmlns:a16="http://schemas.microsoft.com/office/drawing/2014/main" id="{B5BE37E2-6628-223E-C641-64B0E9D02D25}"/>
                  </a:ext>
                </a:extLst>
              </p14:cNvPr>
              <p14:cNvContentPartPr/>
              <p14:nvPr/>
            </p14:nvContentPartPr>
            <p14:xfrm>
              <a:off x="7747850" y="980965"/>
              <a:ext cx="24480" cy="87120"/>
            </p14:xfrm>
          </p:contentPart>
        </mc:Choice>
        <mc:Fallback xmlns="">
          <p:pic>
            <p:nvPicPr>
              <p:cNvPr id="31" name="Ink 30">
                <a:extLst>
                  <a:ext uri="{FF2B5EF4-FFF2-40B4-BE49-F238E27FC236}">
                    <a16:creationId xmlns:a16="http://schemas.microsoft.com/office/drawing/2014/main" id="{B5BE37E2-6628-223E-C641-64B0E9D02D25}"/>
                  </a:ext>
                </a:extLst>
              </p:cNvPr>
              <p:cNvPicPr/>
              <p:nvPr/>
            </p:nvPicPr>
            <p:blipFill>
              <a:blip r:embed="rId22"/>
              <a:stretch>
                <a:fillRect/>
              </a:stretch>
            </p:blipFill>
            <p:spPr>
              <a:xfrm>
                <a:off x="7730210" y="963325"/>
                <a:ext cx="601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Ink 31">
                <a:extLst>
                  <a:ext uri="{FF2B5EF4-FFF2-40B4-BE49-F238E27FC236}">
                    <a16:creationId xmlns:a16="http://schemas.microsoft.com/office/drawing/2014/main" id="{BE47ACA1-07CB-A4D2-BF4E-B908D1978DCD}"/>
                  </a:ext>
                </a:extLst>
              </p14:cNvPr>
              <p14:cNvContentPartPr/>
              <p14:nvPr/>
            </p14:nvContentPartPr>
            <p14:xfrm>
              <a:off x="8387945" y="966565"/>
              <a:ext cx="27720" cy="98280"/>
            </p14:xfrm>
          </p:contentPart>
        </mc:Choice>
        <mc:Fallback xmlns="">
          <p:pic>
            <p:nvPicPr>
              <p:cNvPr id="32" name="Ink 31">
                <a:extLst>
                  <a:ext uri="{FF2B5EF4-FFF2-40B4-BE49-F238E27FC236}">
                    <a16:creationId xmlns:a16="http://schemas.microsoft.com/office/drawing/2014/main" id="{BE47ACA1-07CB-A4D2-BF4E-B908D1978DCD}"/>
                  </a:ext>
                </a:extLst>
              </p:cNvPr>
              <p:cNvPicPr/>
              <p:nvPr/>
            </p:nvPicPr>
            <p:blipFill>
              <a:blip r:embed="rId24"/>
              <a:stretch>
                <a:fillRect/>
              </a:stretch>
            </p:blipFill>
            <p:spPr>
              <a:xfrm>
                <a:off x="8370305" y="948565"/>
                <a:ext cx="633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3" name="Ink 32">
                <a:extLst>
                  <a:ext uri="{FF2B5EF4-FFF2-40B4-BE49-F238E27FC236}">
                    <a16:creationId xmlns:a16="http://schemas.microsoft.com/office/drawing/2014/main" id="{8F856573-F757-EBE2-C841-34AA3C4A5813}"/>
                  </a:ext>
                </a:extLst>
              </p14:cNvPr>
              <p14:cNvContentPartPr/>
              <p14:nvPr/>
            </p14:nvContentPartPr>
            <p14:xfrm>
              <a:off x="9001385" y="1283725"/>
              <a:ext cx="360" cy="360"/>
            </p14:xfrm>
          </p:contentPart>
        </mc:Choice>
        <mc:Fallback xmlns="">
          <p:pic>
            <p:nvPicPr>
              <p:cNvPr id="33" name="Ink 32">
                <a:extLst>
                  <a:ext uri="{FF2B5EF4-FFF2-40B4-BE49-F238E27FC236}">
                    <a16:creationId xmlns:a16="http://schemas.microsoft.com/office/drawing/2014/main" id="{8F856573-F757-EBE2-C841-34AA3C4A5813}"/>
                  </a:ext>
                </a:extLst>
              </p:cNvPr>
              <p:cNvPicPr/>
              <p:nvPr/>
            </p:nvPicPr>
            <p:blipFill>
              <a:blip r:embed="rId6"/>
              <a:stretch>
                <a:fillRect/>
              </a:stretch>
            </p:blipFill>
            <p:spPr>
              <a:xfrm>
                <a:off x="8983385" y="1265725"/>
                <a:ext cx="36000" cy="36000"/>
              </a:xfrm>
              <a:prstGeom prst="rect">
                <a:avLst/>
              </a:prstGeom>
            </p:spPr>
          </p:pic>
        </mc:Fallback>
      </mc:AlternateContent>
      <p:sp>
        <p:nvSpPr>
          <p:cNvPr id="34" name="TextBox 33">
            <a:extLst>
              <a:ext uri="{FF2B5EF4-FFF2-40B4-BE49-F238E27FC236}">
                <a16:creationId xmlns:a16="http://schemas.microsoft.com/office/drawing/2014/main" id="{A4F48E01-90E2-42AA-1AD6-AD30EAFA64DA}"/>
              </a:ext>
            </a:extLst>
          </p:cNvPr>
          <p:cNvSpPr txBox="1"/>
          <p:nvPr/>
        </p:nvSpPr>
        <p:spPr>
          <a:xfrm>
            <a:off x="7632038" y="877205"/>
            <a:ext cx="269310" cy="276999"/>
          </a:xfrm>
          <a:prstGeom prst="rect">
            <a:avLst/>
          </a:prstGeom>
          <a:noFill/>
        </p:spPr>
        <p:txBody>
          <a:bodyPr wrap="square" rtlCol="0">
            <a:spAutoFit/>
          </a:bodyPr>
          <a:lstStyle/>
          <a:p>
            <a:r>
              <a:rPr lang="en-US" sz="1200" dirty="0">
                <a:solidFill>
                  <a:srgbClr val="B30B08"/>
                </a:solidFill>
              </a:rPr>
              <a:t>7</a:t>
            </a:r>
          </a:p>
        </p:txBody>
      </p:sp>
      <p:sp>
        <p:nvSpPr>
          <p:cNvPr id="35" name="TextBox 34">
            <a:extLst>
              <a:ext uri="{FF2B5EF4-FFF2-40B4-BE49-F238E27FC236}">
                <a16:creationId xmlns:a16="http://schemas.microsoft.com/office/drawing/2014/main" id="{3E6CA776-3160-3409-805D-B2B11EC2EE23}"/>
              </a:ext>
            </a:extLst>
          </p:cNvPr>
          <p:cNvSpPr txBox="1"/>
          <p:nvPr/>
        </p:nvSpPr>
        <p:spPr>
          <a:xfrm>
            <a:off x="7575226" y="724215"/>
            <a:ext cx="269310" cy="276999"/>
          </a:xfrm>
          <a:prstGeom prst="rect">
            <a:avLst/>
          </a:prstGeom>
          <a:noFill/>
        </p:spPr>
        <p:txBody>
          <a:bodyPr wrap="square" rtlCol="0">
            <a:spAutoFit/>
          </a:bodyPr>
          <a:lstStyle/>
          <a:p>
            <a:r>
              <a:rPr lang="en-US" sz="1200" dirty="0">
                <a:solidFill>
                  <a:srgbClr val="B30B08"/>
                </a:solidFill>
              </a:rPr>
              <a:t>7</a:t>
            </a:r>
          </a:p>
        </p:txBody>
      </p:sp>
      <p:sp>
        <p:nvSpPr>
          <p:cNvPr id="37" name="TextBox 36">
            <a:extLst>
              <a:ext uri="{FF2B5EF4-FFF2-40B4-BE49-F238E27FC236}">
                <a16:creationId xmlns:a16="http://schemas.microsoft.com/office/drawing/2014/main" id="{6C5594F4-59B2-3190-B19D-F6C723FC7C58}"/>
              </a:ext>
            </a:extLst>
          </p:cNvPr>
          <p:cNvSpPr txBox="1"/>
          <p:nvPr/>
        </p:nvSpPr>
        <p:spPr>
          <a:xfrm>
            <a:off x="8281010" y="877205"/>
            <a:ext cx="269310" cy="276999"/>
          </a:xfrm>
          <a:prstGeom prst="rect">
            <a:avLst/>
          </a:prstGeom>
          <a:noFill/>
        </p:spPr>
        <p:txBody>
          <a:bodyPr wrap="square" rtlCol="0">
            <a:spAutoFit/>
          </a:bodyPr>
          <a:lstStyle/>
          <a:p>
            <a:r>
              <a:rPr lang="en-US" sz="1200" dirty="0">
                <a:solidFill>
                  <a:srgbClr val="B30B08"/>
                </a:solidFill>
              </a:rPr>
              <a:t>7</a:t>
            </a:r>
          </a:p>
        </p:txBody>
      </p:sp>
    </p:spTree>
    <p:extLst>
      <p:ext uri="{BB962C8B-B14F-4D97-AF65-F5344CB8AC3E}">
        <p14:creationId xmlns:p14="http://schemas.microsoft.com/office/powerpoint/2010/main" val="13247473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F03A-D72E-957B-5ADD-213D0E291CEE}"/>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6C18B2BC-75DE-3D5F-C24A-A79E776027B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951398" y="757908"/>
            <a:ext cx="5950864" cy="5594432"/>
          </a:xfrm>
          <a:prstGeom prst="rect">
            <a:avLst/>
          </a:prstGeom>
        </p:spPr>
      </p:pic>
      <p:grpSp>
        <p:nvGrpSpPr>
          <p:cNvPr id="5" name="Group 4">
            <a:extLst>
              <a:ext uri="{FF2B5EF4-FFF2-40B4-BE49-F238E27FC236}">
                <a16:creationId xmlns:a16="http://schemas.microsoft.com/office/drawing/2014/main" id="{A3706545-1BA7-7286-E6A7-FDD56C980A82}"/>
              </a:ext>
            </a:extLst>
          </p:cNvPr>
          <p:cNvGrpSpPr/>
          <p:nvPr/>
        </p:nvGrpSpPr>
        <p:grpSpPr>
          <a:xfrm>
            <a:off x="3577345" y="5915195"/>
            <a:ext cx="21600" cy="64080"/>
            <a:chOff x="3577345" y="5915195"/>
            <a:chExt cx="21600" cy="6408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548A7F69-34DA-72E5-5677-CD8C1B333102}"/>
                    </a:ext>
                  </a:extLst>
                </p14:cNvPr>
                <p14:cNvContentPartPr/>
                <p14:nvPr/>
              </p14:nvContentPartPr>
              <p14:xfrm>
                <a:off x="3577345" y="5915195"/>
                <a:ext cx="21600" cy="32040"/>
              </p14:xfrm>
            </p:contentPart>
          </mc:Choice>
          <mc:Fallback xmlns="">
            <p:pic>
              <p:nvPicPr>
                <p:cNvPr id="6" name="Ink 5">
                  <a:extLst>
                    <a:ext uri="{FF2B5EF4-FFF2-40B4-BE49-F238E27FC236}">
                      <a16:creationId xmlns:a16="http://schemas.microsoft.com/office/drawing/2014/main" id="{548A7F69-34DA-72E5-5677-CD8C1B333102}"/>
                    </a:ext>
                  </a:extLst>
                </p:cNvPr>
                <p:cNvPicPr/>
                <p:nvPr/>
              </p:nvPicPr>
              <p:blipFill>
                <a:blip r:embed="rId4"/>
                <a:stretch>
                  <a:fillRect/>
                </a:stretch>
              </p:blipFill>
              <p:spPr>
                <a:xfrm>
                  <a:off x="3559705" y="5897195"/>
                  <a:ext cx="572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21CC015-7CBA-6F8C-32B4-D0F2166C7F01}"/>
                    </a:ext>
                  </a:extLst>
                </p14:cNvPr>
                <p14:cNvContentPartPr/>
                <p14:nvPr/>
              </p14:nvContentPartPr>
              <p14:xfrm>
                <a:off x="3598585" y="5978915"/>
                <a:ext cx="360" cy="360"/>
              </p14:xfrm>
            </p:contentPart>
          </mc:Choice>
          <mc:Fallback xmlns="">
            <p:pic>
              <p:nvPicPr>
                <p:cNvPr id="7" name="Ink 6">
                  <a:extLst>
                    <a:ext uri="{FF2B5EF4-FFF2-40B4-BE49-F238E27FC236}">
                      <a16:creationId xmlns:a16="http://schemas.microsoft.com/office/drawing/2014/main" id="{F21CC015-7CBA-6F8C-32B4-D0F2166C7F01}"/>
                    </a:ext>
                  </a:extLst>
                </p:cNvPr>
                <p:cNvPicPr/>
                <p:nvPr/>
              </p:nvPicPr>
              <p:blipFill>
                <a:blip r:embed="rId6"/>
                <a:stretch>
                  <a:fillRect/>
                </a:stretch>
              </p:blipFill>
              <p:spPr>
                <a:xfrm>
                  <a:off x="3580585" y="5960915"/>
                  <a:ext cx="36000" cy="36000"/>
                </a:xfrm>
                <a:prstGeom prst="rect">
                  <a:avLst/>
                </a:prstGeom>
              </p:spPr>
            </p:pic>
          </mc:Fallback>
        </mc:AlternateContent>
      </p:grpSp>
      <p:grpSp>
        <p:nvGrpSpPr>
          <p:cNvPr id="8" name="Group 7">
            <a:extLst>
              <a:ext uri="{FF2B5EF4-FFF2-40B4-BE49-F238E27FC236}">
                <a16:creationId xmlns:a16="http://schemas.microsoft.com/office/drawing/2014/main" id="{904E04B2-4EA4-C2AD-B2A2-EEC2350EFE49}"/>
              </a:ext>
            </a:extLst>
          </p:cNvPr>
          <p:cNvGrpSpPr/>
          <p:nvPr/>
        </p:nvGrpSpPr>
        <p:grpSpPr>
          <a:xfrm>
            <a:off x="3590665" y="6073955"/>
            <a:ext cx="14760" cy="68760"/>
            <a:chOff x="3590665" y="6073955"/>
            <a:chExt cx="14760" cy="68760"/>
          </a:xfrm>
        </p:grpSpPr>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24ADA071-8BB6-17ED-01D6-E6E42EC5104C}"/>
                    </a:ext>
                  </a:extLst>
                </p14:cNvPr>
                <p14:cNvContentPartPr/>
                <p14:nvPr/>
              </p14:nvContentPartPr>
              <p14:xfrm>
                <a:off x="3590665" y="6095915"/>
                <a:ext cx="360" cy="360"/>
              </p14:xfrm>
            </p:contentPart>
          </mc:Choice>
          <mc:Fallback xmlns="">
            <p:pic>
              <p:nvPicPr>
                <p:cNvPr id="9" name="Ink 8">
                  <a:extLst>
                    <a:ext uri="{FF2B5EF4-FFF2-40B4-BE49-F238E27FC236}">
                      <a16:creationId xmlns:a16="http://schemas.microsoft.com/office/drawing/2014/main" id="{24ADA071-8BB6-17ED-01D6-E6E42EC5104C}"/>
                    </a:ext>
                  </a:extLst>
                </p:cNvPr>
                <p:cNvPicPr/>
                <p:nvPr/>
              </p:nvPicPr>
              <p:blipFill>
                <a:blip r:embed="rId6"/>
                <a:stretch>
                  <a:fillRect/>
                </a:stretch>
              </p:blipFill>
              <p:spPr>
                <a:xfrm>
                  <a:off x="3573025" y="60782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66E33F7-8229-ECD3-BF7B-D6133DDFCD96}"/>
                    </a:ext>
                  </a:extLst>
                </p14:cNvPr>
                <p14:cNvContentPartPr/>
                <p14:nvPr/>
              </p14:nvContentPartPr>
              <p14:xfrm>
                <a:off x="3590665" y="6113915"/>
                <a:ext cx="360" cy="360"/>
              </p14:xfrm>
            </p:contentPart>
          </mc:Choice>
          <mc:Fallback xmlns="">
            <p:pic>
              <p:nvPicPr>
                <p:cNvPr id="10" name="Ink 9">
                  <a:extLst>
                    <a:ext uri="{FF2B5EF4-FFF2-40B4-BE49-F238E27FC236}">
                      <a16:creationId xmlns:a16="http://schemas.microsoft.com/office/drawing/2014/main" id="{066E33F7-8229-ECD3-BF7B-D6133DDFCD96}"/>
                    </a:ext>
                  </a:extLst>
                </p:cNvPr>
                <p:cNvPicPr/>
                <p:nvPr/>
              </p:nvPicPr>
              <p:blipFill>
                <a:blip r:embed="rId6"/>
                <a:stretch>
                  <a:fillRect/>
                </a:stretch>
              </p:blipFill>
              <p:spPr>
                <a:xfrm>
                  <a:off x="3573025" y="609591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86F04306-00A5-C5D6-17AC-E5E7C3A324D4}"/>
                    </a:ext>
                  </a:extLst>
                </p14:cNvPr>
                <p14:cNvContentPartPr/>
                <p14:nvPr/>
              </p14:nvContentPartPr>
              <p14:xfrm>
                <a:off x="3590665" y="6073955"/>
                <a:ext cx="14760" cy="68760"/>
              </p14:xfrm>
            </p:contentPart>
          </mc:Choice>
          <mc:Fallback xmlns="">
            <p:pic>
              <p:nvPicPr>
                <p:cNvPr id="11" name="Ink 10">
                  <a:extLst>
                    <a:ext uri="{FF2B5EF4-FFF2-40B4-BE49-F238E27FC236}">
                      <a16:creationId xmlns:a16="http://schemas.microsoft.com/office/drawing/2014/main" id="{86F04306-00A5-C5D6-17AC-E5E7C3A324D4}"/>
                    </a:ext>
                  </a:extLst>
                </p:cNvPr>
                <p:cNvPicPr/>
                <p:nvPr/>
              </p:nvPicPr>
              <p:blipFill>
                <a:blip r:embed="rId10"/>
                <a:stretch>
                  <a:fillRect/>
                </a:stretch>
              </p:blipFill>
              <p:spPr>
                <a:xfrm>
                  <a:off x="3573025" y="6055955"/>
                  <a:ext cx="50400" cy="104400"/>
                </a:xfrm>
                <a:prstGeom prst="rect">
                  <a:avLst/>
                </a:prstGeom>
              </p:spPr>
            </p:pic>
          </mc:Fallback>
        </mc:AlternateContent>
      </p:grpSp>
      <p:sp>
        <p:nvSpPr>
          <p:cNvPr id="12" name="TextBox 11">
            <a:extLst>
              <a:ext uri="{FF2B5EF4-FFF2-40B4-BE49-F238E27FC236}">
                <a16:creationId xmlns:a16="http://schemas.microsoft.com/office/drawing/2014/main" id="{FE437C6F-CE68-86A3-5754-8E75060D107A}"/>
              </a:ext>
            </a:extLst>
          </p:cNvPr>
          <p:cNvSpPr txBox="1"/>
          <p:nvPr/>
        </p:nvSpPr>
        <p:spPr>
          <a:xfrm>
            <a:off x="3470770" y="5969835"/>
            <a:ext cx="269310" cy="276999"/>
          </a:xfrm>
          <a:prstGeom prst="rect">
            <a:avLst/>
          </a:prstGeom>
          <a:noFill/>
        </p:spPr>
        <p:txBody>
          <a:bodyPr wrap="square" rtlCol="0">
            <a:spAutoFit/>
          </a:bodyPr>
          <a:lstStyle/>
          <a:p>
            <a:r>
              <a:rPr lang="en-US" sz="1200" dirty="0">
                <a:solidFill>
                  <a:srgbClr val="B30B08"/>
                </a:solidFill>
              </a:rPr>
              <a:t>6</a:t>
            </a:r>
          </a:p>
        </p:txBody>
      </p:sp>
      <p:sp>
        <p:nvSpPr>
          <p:cNvPr id="13" name="TextBox 12">
            <a:extLst>
              <a:ext uri="{FF2B5EF4-FFF2-40B4-BE49-F238E27FC236}">
                <a16:creationId xmlns:a16="http://schemas.microsoft.com/office/drawing/2014/main" id="{F7904058-633D-F620-73E2-D8D57B538E06}"/>
              </a:ext>
            </a:extLst>
          </p:cNvPr>
          <p:cNvSpPr txBox="1"/>
          <p:nvPr/>
        </p:nvSpPr>
        <p:spPr>
          <a:xfrm>
            <a:off x="3470770" y="5803143"/>
            <a:ext cx="269310" cy="276999"/>
          </a:xfrm>
          <a:prstGeom prst="rect">
            <a:avLst/>
          </a:prstGeom>
          <a:noFill/>
        </p:spPr>
        <p:txBody>
          <a:bodyPr wrap="square" rtlCol="0">
            <a:spAutoFit/>
          </a:bodyPr>
          <a:lstStyle/>
          <a:p>
            <a:r>
              <a:rPr lang="en-US" sz="1200" dirty="0">
                <a:solidFill>
                  <a:srgbClr val="B30B08"/>
                </a:solidFill>
              </a:rPr>
              <a:t>6</a:t>
            </a:r>
          </a:p>
        </p:txBody>
      </p:sp>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DF8838FF-034A-5BAF-471A-F996E27A46D0}"/>
                  </a:ext>
                </a:extLst>
              </p14:cNvPr>
              <p14:cNvContentPartPr/>
              <p14:nvPr/>
            </p14:nvContentPartPr>
            <p14:xfrm>
              <a:off x="4442065" y="6037595"/>
              <a:ext cx="1800" cy="45000"/>
            </p14:xfrm>
          </p:contentPart>
        </mc:Choice>
        <mc:Fallback xmlns="">
          <p:pic>
            <p:nvPicPr>
              <p:cNvPr id="14" name="Ink 13">
                <a:extLst>
                  <a:ext uri="{FF2B5EF4-FFF2-40B4-BE49-F238E27FC236}">
                    <a16:creationId xmlns:a16="http://schemas.microsoft.com/office/drawing/2014/main" id="{DF8838FF-034A-5BAF-471A-F996E27A46D0}"/>
                  </a:ext>
                </a:extLst>
              </p:cNvPr>
              <p:cNvPicPr/>
              <p:nvPr/>
            </p:nvPicPr>
            <p:blipFill>
              <a:blip r:embed="rId12"/>
              <a:stretch>
                <a:fillRect/>
              </a:stretch>
            </p:blipFill>
            <p:spPr>
              <a:xfrm>
                <a:off x="4424065" y="6019955"/>
                <a:ext cx="37440" cy="80640"/>
              </a:xfrm>
              <a:prstGeom prst="rect">
                <a:avLst/>
              </a:prstGeom>
            </p:spPr>
          </p:pic>
        </mc:Fallback>
      </mc:AlternateContent>
      <p:sp>
        <p:nvSpPr>
          <p:cNvPr id="15" name="TextBox 14">
            <a:extLst>
              <a:ext uri="{FF2B5EF4-FFF2-40B4-BE49-F238E27FC236}">
                <a16:creationId xmlns:a16="http://schemas.microsoft.com/office/drawing/2014/main" id="{85664D0D-831F-893E-E886-DE8DCE7F3F61}"/>
              </a:ext>
            </a:extLst>
          </p:cNvPr>
          <p:cNvSpPr txBox="1"/>
          <p:nvPr/>
        </p:nvSpPr>
        <p:spPr>
          <a:xfrm>
            <a:off x="4320349" y="5941642"/>
            <a:ext cx="269310" cy="276999"/>
          </a:xfrm>
          <a:prstGeom prst="rect">
            <a:avLst/>
          </a:prstGeom>
          <a:noFill/>
        </p:spPr>
        <p:txBody>
          <a:bodyPr wrap="square" rtlCol="0">
            <a:spAutoFit/>
          </a:bodyPr>
          <a:lstStyle/>
          <a:p>
            <a:r>
              <a:rPr lang="en-US" sz="1200" dirty="0">
                <a:solidFill>
                  <a:srgbClr val="B30B08"/>
                </a:solidFill>
              </a:rPr>
              <a:t>6</a:t>
            </a:r>
          </a:p>
        </p:txBody>
      </p:sp>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0A5183F9-9E84-7723-7509-5D3ACCB57793}"/>
                  </a:ext>
                </a:extLst>
              </p14:cNvPr>
              <p14:cNvContentPartPr/>
              <p14:nvPr/>
            </p14:nvContentPartPr>
            <p14:xfrm>
              <a:off x="5787571" y="5865687"/>
              <a:ext cx="28800" cy="88200"/>
            </p14:xfrm>
          </p:contentPart>
        </mc:Choice>
        <mc:Fallback xmlns="">
          <p:pic>
            <p:nvPicPr>
              <p:cNvPr id="16" name="Ink 15">
                <a:extLst>
                  <a:ext uri="{FF2B5EF4-FFF2-40B4-BE49-F238E27FC236}">
                    <a16:creationId xmlns:a16="http://schemas.microsoft.com/office/drawing/2014/main" id="{0A5183F9-9E84-7723-7509-5D3ACCB57793}"/>
                  </a:ext>
                </a:extLst>
              </p:cNvPr>
              <p:cNvPicPr/>
              <p:nvPr/>
            </p:nvPicPr>
            <p:blipFill>
              <a:blip r:embed="rId14"/>
              <a:stretch>
                <a:fillRect/>
              </a:stretch>
            </p:blipFill>
            <p:spPr>
              <a:xfrm>
                <a:off x="5778931" y="5856687"/>
                <a:ext cx="4644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98BDD533-392F-E96E-8D18-318EFF777C1E}"/>
                  </a:ext>
                </a:extLst>
              </p14:cNvPr>
              <p14:cNvContentPartPr/>
              <p14:nvPr/>
            </p14:nvContentPartPr>
            <p14:xfrm>
              <a:off x="4447264" y="6111431"/>
              <a:ext cx="15480" cy="31680"/>
            </p14:xfrm>
          </p:contentPart>
        </mc:Choice>
        <mc:Fallback xmlns="">
          <p:pic>
            <p:nvPicPr>
              <p:cNvPr id="17" name="Ink 16">
                <a:extLst>
                  <a:ext uri="{FF2B5EF4-FFF2-40B4-BE49-F238E27FC236}">
                    <a16:creationId xmlns:a16="http://schemas.microsoft.com/office/drawing/2014/main" id="{98BDD533-392F-E96E-8D18-318EFF777C1E}"/>
                  </a:ext>
                </a:extLst>
              </p:cNvPr>
              <p:cNvPicPr/>
              <p:nvPr/>
            </p:nvPicPr>
            <p:blipFill>
              <a:blip r:embed="rId16"/>
              <a:stretch>
                <a:fillRect/>
              </a:stretch>
            </p:blipFill>
            <p:spPr>
              <a:xfrm>
                <a:off x="4438624" y="6102431"/>
                <a:ext cx="33120" cy="49320"/>
              </a:xfrm>
              <a:prstGeom prst="rect">
                <a:avLst/>
              </a:prstGeom>
            </p:spPr>
          </p:pic>
        </mc:Fallback>
      </mc:AlternateContent>
      <p:sp>
        <p:nvSpPr>
          <p:cNvPr id="18" name="TextBox 17">
            <a:extLst>
              <a:ext uri="{FF2B5EF4-FFF2-40B4-BE49-F238E27FC236}">
                <a16:creationId xmlns:a16="http://schemas.microsoft.com/office/drawing/2014/main" id="{AFF74995-3512-6233-BC2D-72C7BB54DA1C}"/>
              </a:ext>
            </a:extLst>
          </p:cNvPr>
          <p:cNvSpPr txBox="1"/>
          <p:nvPr/>
        </p:nvSpPr>
        <p:spPr>
          <a:xfrm>
            <a:off x="5667316" y="5771287"/>
            <a:ext cx="269310" cy="276999"/>
          </a:xfrm>
          <a:prstGeom prst="rect">
            <a:avLst/>
          </a:prstGeom>
          <a:noFill/>
        </p:spPr>
        <p:txBody>
          <a:bodyPr wrap="square" rtlCol="0">
            <a:spAutoFit/>
          </a:bodyPr>
          <a:lstStyle/>
          <a:p>
            <a:r>
              <a:rPr lang="en-US" sz="1200" dirty="0">
                <a:solidFill>
                  <a:srgbClr val="B30B08"/>
                </a:solidFill>
              </a:rPr>
              <a:t>6</a:t>
            </a:r>
          </a:p>
        </p:txBody>
      </p:sp>
      <p:sp>
        <p:nvSpPr>
          <p:cNvPr id="21" name="Speech Bubble: Rectangle 11">
            <a:extLst>
              <a:ext uri="{FF2B5EF4-FFF2-40B4-BE49-F238E27FC236}">
                <a16:creationId xmlns:a16="http://schemas.microsoft.com/office/drawing/2014/main" id="{91C30759-6724-F1ED-D9A8-759A6C384D53}"/>
              </a:ext>
            </a:extLst>
          </p:cNvPr>
          <p:cNvSpPr/>
          <p:nvPr/>
        </p:nvSpPr>
        <p:spPr>
          <a:xfrm>
            <a:off x="1740477" y="4619405"/>
            <a:ext cx="3614612" cy="1391977"/>
          </a:xfrm>
          <a:prstGeom prst="wedgeRectCallout">
            <a:avLst>
              <a:gd name="adj1" fmla="val 22743"/>
              <a:gd name="adj2" fmla="val -93778"/>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We’ll need to enable UCRXIE0 and write an ISR to read the Rx buffer.</a:t>
            </a:r>
          </a:p>
          <a:p>
            <a:endParaRPr lang="en-US" dirty="0"/>
          </a:p>
          <a:p>
            <a:r>
              <a:rPr lang="en-US" dirty="0"/>
              <a:t>- The vector is: EUSCI_B0_VECTOR</a:t>
            </a:r>
          </a:p>
        </p:txBody>
      </p:sp>
      <p:sp>
        <p:nvSpPr>
          <p:cNvPr id="22" name="Speech Bubble: Rectangle 12">
            <a:extLst>
              <a:ext uri="{FF2B5EF4-FFF2-40B4-BE49-F238E27FC236}">
                <a16:creationId xmlns:a16="http://schemas.microsoft.com/office/drawing/2014/main" id="{05A80E07-76B9-2E03-8B6E-CF8C2F576617}"/>
              </a:ext>
            </a:extLst>
          </p:cNvPr>
          <p:cNvSpPr>
            <a:spLocks noGrp="1"/>
          </p:cNvSpPr>
          <p:nvPr>
            <p:ph idx="1"/>
          </p:nvPr>
        </p:nvSpPr>
        <p:spPr>
          <a:xfrm>
            <a:off x="8219664" y="1156552"/>
            <a:ext cx="3466815" cy="4351338"/>
          </a:xfrm>
          <a:prstGeom prst="wedgeRectCallout">
            <a:avLst>
              <a:gd name="adj1" fmla="val -86385"/>
              <a:gd name="adj2" fmla="val 5720"/>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marL="0" indent="0">
              <a:buNone/>
            </a:pPr>
            <a:r>
              <a:rPr lang="en-US" dirty="0"/>
              <a:t>Now for triggering the message:</a:t>
            </a:r>
            <a:endParaRPr lang="en-US"/>
          </a:p>
          <a:p>
            <a:pPr marL="285750" indent="-285750">
              <a:buFontTx/>
              <a:buChar char="-"/>
            </a:pPr>
            <a:r>
              <a:rPr lang="en-US" dirty="0"/>
              <a:t>We’ll start a message by manually setting the UCTXSTT bit in the main loop.</a:t>
            </a:r>
          </a:p>
          <a:p>
            <a:pPr marL="285750" indent="-285750">
              <a:buFontTx/>
              <a:buChar char="-"/>
            </a:pPr>
            <a:r>
              <a:rPr lang="en-US" dirty="0"/>
              <a:t>We’ll use a delay loop to space out the message starts.</a:t>
            </a:r>
          </a:p>
          <a:p>
            <a:pPr marL="285750" indent="-285750">
              <a:buFontTx/>
              <a:buChar char="-"/>
            </a:pPr>
            <a:r>
              <a:rPr lang="en-US" dirty="0"/>
              <a:t>We’ll use a RXIFG interrupt to read data out of the Rx Buffer after it arrives.</a:t>
            </a:r>
          </a:p>
        </p:txBody>
      </p:sp>
      <p:sp>
        <p:nvSpPr>
          <p:cNvPr id="23" name="Rectangle 22">
            <a:extLst>
              <a:ext uri="{FF2B5EF4-FFF2-40B4-BE49-F238E27FC236}">
                <a16:creationId xmlns:a16="http://schemas.microsoft.com/office/drawing/2014/main" id="{BA077C0A-FA0E-C85E-2380-15F9A1425F99}"/>
              </a:ext>
            </a:extLst>
          </p:cNvPr>
          <p:cNvSpPr/>
          <p:nvPr/>
        </p:nvSpPr>
        <p:spPr>
          <a:xfrm>
            <a:off x="3151947" y="3311913"/>
            <a:ext cx="3237701" cy="488460"/>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0799158F-DC7E-ACD3-B463-6B88F8CF5075}"/>
                  </a:ext>
                </a:extLst>
              </p14:cNvPr>
              <p14:cNvContentPartPr/>
              <p14:nvPr/>
            </p14:nvContentPartPr>
            <p14:xfrm>
              <a:off x="7665894" y="816732"/>
              <a:ext cx="44640" cy="93600"/>
            </p14:xfrm>
          </p:contentPart>
        </mc:Choice>
        <mc:Fallback xmlns="">
          <p:pic>
            <p:nvPicPr>
              <p:cNvPr id="24" name="Ink 23">
                <a:extLst>
                  <a:ext uri="{FF2B5EF4-FFF2-40B4-BE49-F238E27FC236}">
                    <a16:creationId xmlns:a16="http://schemas.microsoft.com/office/drawing/2014/main" id="{0799158F-DC7E-ACD3-B463-6B88F8CF5075}"/>
                  </a:ext>
                </a:extLst>
              </p:cNvPr>
              <p:cNvPicPr/>
              <p:nvPr/>
            </p:nvPicPr>
            <p:blipFill>
              <a:blip r:embed="rId18"/>
              <a:stretch>
                <a:fillRect/>
              </a:stretch>
            </p:blipFill>
            <p:spPr>
              <a:xfrm>
                <a:off x="7647894" y="799092"/>
                <a:ext cx="802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A997AEE2-B0D7-1527-7112-0DF966F978DD}"/>
                  </a:ext>
                </a:extLst>
              </p14:cNvPr>
              <p14:cNvContentPartPr/>
              <p14:nvPr/>
            </p14:nvContentPartPr>
            <p14:xfrm>
              <a:off x="7747614" y="956412"/>
              <a:ext cx="45000" cy="115920"/>
            </p14:xfrm>
          </p:contentPart>
        </mc:Choice>
        <mc:Fallback xmlns="">
          <p:pic>
            <p:nvPicPr>
              <p:cNvPr id="25" name="Ink 24">
                <a:extLst>
                  <a:ext uri="{FF2B5EF4-FFF2-40B4-BE49-F238E27FC236}">
                    <a16:creationId xmlns:a16="http://schemas.microsoft.com/office/drawing/2014/main" id="{A997AEE2-B0D7-1527-7112-0DF966F978DD}"/>
                  </a:ext>
                </a:extLst>
              </p:cNvPr>
              <p:cNvPicPr/>
              <p:nvPr/>
            </p:nvPicPr>
            <p:blipFill>
              <a:blip r:embed="rId20"/>
              <a:stretch>
                <a:fillRect/>
              </a:stretch>
            </p:blipFill>
            <p:spPr>
              <a:xfrm>
                <a:off x="7729614" y="938772"/>
                <a:ext cx="806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E2B67B56-5F84-A604-3F90-EA403D200824}"/>
                  </a:ext>
                </a:extLst>
              </p14:cNvPr>
              <p14:cNvContentPartPr/>
              <p14:nvPr/>
            </p14:nvContentPartPr>
            <p14:xfrm>
              <a:off x="8384454" y="980532"/>
              <a:ext cx="30960" cy="79920"/>
            </p14:xfrm>
          </p:contentPart>
        </mc:Choice>
        <mc:Fallback xmlns="">
          <p:pic>
            <p:nvPicPr>
              <p:cNvPr id="26" name="Ink 25">
                <a:extLst>
                  <a:ext uri="{FF2B5EF4-FFF2-40B4-BE49-F238E27FC236}">
                    <a16:creationId xmlns:a16="http://schemas.microsoft.com/office/drawing/2014/main" id="{E2B67B56-5F84-A604-3F90-EA403D200824}"/>
                  </a:ext>
                </a:extLst>
              </p:cNvPr>
              <p:cNvPicPr/>
              <p:nvPr/>
            </p:nvPicPr>
            <p:blipFill>
              <a:blip r:embed="rId22"/>
              <a:stretch>
                <a:fillRect/>
              </a:stretch>
            </p:blipFill>
            <p:spPr>
              <a:xfrm>
                <a:off x="8366454" y="962892"/>
                <a:ext cx="66600" cy="115560"/>
              </a:xfrm>
              <a:prstGeom prst="rect">
                <a:avLst/>
              </a:prstGeom>
            </p:spPr>
          </p:pic>
        </mc:Fallback>
      </mc:AlternateContent>
      <p:sp>
        <p:nvSpPr>
          <p:cNvPr id="27" name="TextBox 26">
            <a:extLst>
              <a:ext uri="{FF2B5EF4-FFF2-40B4-BE49-F238E27FC236}">
                <a16:creationId xmlns:a16="http://schemas.microsoft.com/office/drawing/2014/main" id="{F1BDFE13-913E-B193-4ED8-C4730A1AADBE}"/>
              </a:ext>
            </a:extLst>
          </p:cNvPr>
          <p:cNvSpPr txBox="1"/>
          <p:nvPr/>
        </p:nvSpPr>
        <p:spPr>
          <a:xfrm>
            <a:off x="7578759" y="734284"/>
            <a:ext cx="263550" cy="253916"/>
          </a:xfrm>
          <a:prstGeom prst="rect">
            <a:avLst/>
          </a:prstGeom>
          <a:noFill/>
        </p:spPr>
        <p:txBody>
          <a:bodyPr wrap="square" rtlCol="0">
            <a:spAutoFit/>
          </a:bodyPr>
          <a:lstStyle/>
          <a:p>
            <a:r>
              <a:rPr lang="en-US" sz="1050" dirty="0">
                <a:solidFill>
                  <a:srgbClr val="B30B08"/>
                </a:solidFill>
              </a:rPr>
              <a:t>7</a:t>
            </a:r>
            <a:endParaRPr lang="en-US" sz="1200" dirty="0">
              <a:solidFill>
                <a:srgbClr val="B30B08"/>
              </a:solidFill>
            </a:endParaRPr>
          </a:p>
        </p:txBody>
      </p:sp>
      <p:sp>
        <p:nvSpPr>
          <p:cNvPr id="29" name="TextBox 28">
            <a:extLst>
              <a:ext uri="{FF2B5EF4-FFF2-40B4-BE49-F238E27FC236}">
                <a16:creationId xmlns:a16="http://schemas.microsoft.com/office/drawing/2014/main" id="{BF4C0B22-595A-AA12-A205-B04292EDC50F}"/>
              </a:ext>
            </a:extLst>
          </p:cNvPr>
          <p:cNvSpPr txBox="1"/>
          <p:nvPr/>
        </p:nvSpPr>
        <p:spPr>
          <a:xfrm>
            <a:off x="7640977" y="884866"/>
            <a:ext cx="263550" cy="253916"/>
          </a:xfrm>
          <a:prstGeom prst="rect">
            <a:avLst/>
          </a:prstGeom>
          <a:noFill/>
        </p:spPr>
        <p:txBody>
          <a:bodyPr wrap="square" rtlCol="0">
            <a:spAutoFit/>
          </a:bodyPr>
          <a:lstStyle/>
          <a:p>
            <a:r>
              <a:rPr lang="en-US" sz="1050" dirty="0">
                <a:solidFill>
                  <a:srgbClr val="B30B08"/>
                </a:solidFill>
              </a:rPr>
              <a:t>7</a:t>
            </a:r>
            <a:endParaRPr lang="en-US" sz="1200" dirty="0">
              <a:solidFill>
                <a:srgbClr val="B30B08"/>
              </a:solidFill>
            </a:endParaRPr>
          </a:p>
        </p:txBody>
      </p:sp>
      <p:sp>
        <p:nvSpPr>
          <p:cNvPr id="30" name="TextBox 29">
            <a:extLst>
              <a:ext uri="{FF2B5EF4-FFF2-40B4-BE49-F238E27FC236}">
                <a16:creationId xmlns:a16="http://schemas.microsoft.com/office/drawing/2014/main" id="{2B2BF65B-B56E-33B6-42F3-2DFB61F68C83}"/>
              </a:ext>
            </a:extLst>
          </p:cNvPr>
          <p:cNvSpPr txBox="1"/>
          <p:nvPr/>
        </p:nvSpPr>
        <p:spPr>
          <a:xfrm>
            <a:off x="8271619" y="884866"/>
            <a:ext cx="263550" cy="253916"/>
          </a:xfrm>
          <a:prstGeom prst="rect">
            <a:avLst/>
          </a:prstGeom>
          <a:noFill/>
        </p:spPr>
        <p:txBody>
          <a:bodyPr wrap="square" rtlCol="0">
            <a:spAutoFit/>
          </a:bodyPr>
          <a:lstStyle/>
          <a:p>
            <a:r>
              <a:rPr lang="en-US" sz="1050" dirty="0">
                <a:solidFill>
                  <a:srgbClr val="B30B08"/>
                </a:solidFill>
              </a:rPr>
              <a:t>7</a:t>
            </a:r>
            <a:endParaRPr lang="en-US" sz="1200" dirty="0">
              <a:solidFill>
                <a:srgbClr val="B30B08"/>
              </a:solidFill>
            </a:endParaRPr>
          </a:p>
        </p:txBody>
      </p:sp>
      <mc:AlternateContent xmlns:mc="http://schemas.openxmlformats.org/markup-compatibility/2006" xmlns:p14="http://schemas.microsoft.com/office/powerpoint/2010/main">
        <mc:Choice Requires="p14">
          <p:contentPart p14:bwMode="auto" r:id="rId23">
            <p14:nvContentPartPr>
              <p14:cNvPr id="31" name="Ink 30">
                <a:extLst>
                  <a:ext uri="{FF2B5EF4-FFF2-40B4-BE49-F238E27FC236}">
                    <a16:creationId xmlns:a16="http://schemas.microsoft.com/office/drawing/2014/main" id="{03D03098-D209-9F7D-11F2-A1715EE641D3}"/>
                  </a:ext>
                </a:extLst>
              </p14:cNvPr>
              <p14:cNvContentPartPr/>
              <p14:nvPr/>
            </p14:nvContentPartPr>
            <p14:xfrm>
              <a:off x="7783926" y="5376606"/>
              <a:ext cx="40320" cy="107280"/>
            </p14:xfrm>
          </p:contentPart>
        </mc:Choice>
        <mc:Fallback xmlns="">
          <p:pic>
            <p:nvPicPr>
              <p:cNvPr id="31" name="Ink 30">
                <a:extLst>
                  <a:ext uri="{FF2B5EF4-FFF2-40B4-BE49-F238E27FC236}">
                    <a16:creationId xmlns:a16="http://schemas.microsoft.com/office/drawing/2014/main" id="{03D03098-D209-9F7D-11F2-A1715EE641D3}"/>
                  </a:ext>
                </a:extLst>
              </p:cNvPr>
              <p:cNvPicPr/>
              <p:nvPr/>
            </p:nvPicPr>
            <p:blipFill>
              <a:blip r:embed="rId24"/>
              <a:stretch>
                <a:fillRect/>
              </a:stretch>
            </p:blipFill>
            <p:spPr>
              <a:xfrm>
                <a:off x="7765926" y="5358606"/>
                <a:ext cx="7596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2" name="Ink 31">
                <a:extLst>
                  <a:ext uri="{FF2B5EF4-FFF2-40B4-BE49-F238E27FC236}">
                    <a16:creationId xmlns:a16="http://schemas.microsoft.com/office/drawing/2014/main" id="{37C8FF60-8761-BB15-FF8E-D09F01FD2863}"/>
                  </a:ext>
                </a:extLst>
              </p14:cNvPr>
              <p14:cNvContentPartPr/>
              <p14:nvPr/>
            </p14:nvContentPartPr>
            <p14:xfrm>
              <a:off x="7864566" y="5551926"/>
              <a:ext cx="34560" cy="81000"/>
            </p14:xfrm>
          </p:contentPart>
        </mc:Choice>
        <mc:Fallback xmlns="">
          <p:pic>
            <p:nvPicPr>
              <p:cNvPr id="32" name="Ink 31">
                <a:extLst>
                  <a:ext uri="{FF2B5EF4-FFF2-40B4-BE49-F238E27FC236}">
                    <a16:creationId xmlns:a16="http://schemas.microsoft.com/office/drawing/2014/main" id="{37C8FF60-8761-BB15-FF8E-D09F01FD2863}"/>
                  </a:ext>
                </a:extLst>
              </p:cNvPr>
              <p:cNvPicPr/>
              <p:nvPr/>
            </p:nvPicPr>
            <p:blipFill>
              <a:blip r:embed="rId26"/>
              <a:stretch>
                <a:fillRect/>
              </a:stretch>
            </p:blipFill>
            <p:spPr>
              <a:xfrm>
                <a:off x="7846926" y="5533926"/>
                <a:ext cx="702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3" name="Ink 32">
                <a:extLst>
                  <a:ext uri="{FF2B5EF4-FFF2-40B4-BE49-F238E27FC236}">
                    <a16:creationId xmlns:a16="http://schemas.microsoft.com/office/drawing/2014/main" id="{064544B3-C1ED-43C8-1E4F-800C630D6A4B}"/>
                  </a:ext>
                </a:extLst>
              </p14:cNvPr>
              <p14:cNvContentPartPr/>
              <p14:nvPr/>
            </p14:nvContentPartPr>
            <p14:xfrm>
              <a:off x="8497806" y="5533566"/>
              <a:ext cx="55080" cy="94680"/>
            </p14:xfrm>
          </p:contentPart>
        </mc:Choice>
        <mc:Fallback xmlns="">
          <p:pic>
            <p:nvPicPr>
              <p:cNvPr id="33" name="Ink 32">
                <a:extLst>
                  <a:ext uri="{FF2B5EF4-FFF2-40B4-BE49-F238E27FC236}">
                    <a16:creationId xmlns:a16="http://schemas.microsoft.com/office/drawing/2014/main" id="{064544B3-C1ED-43C8-1E4F-800C630D6A4B}"/>
                  </a:ext>
                </a:extLst>
              </p:cNvPr>
              <p:cNvPicPr/>
              <p:nvPr/>
            </p:nvPicPr>
            <p:blipFill>
              <a:blip r:embed="rId28"/>
              <a:stretch>
                <a:fillRect/>
              </a:stretch>
            </p:blipFill>
            <p:spPr>
              <a:xfrm>
                <a:off x="8480166" y="5515926"/>
                <a:ext cx="907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4" name="Ink 33">
                <a:extLst>
                  <a:ext uri="{FF2B5EF4-FFF2-40B4-BE49-F238E27FC236}">
                    <a16:creationId xmlns:a16="http://schemas.microsoft.com/office/drawing/2014/main" id="{3BCD1BEB-4C39-021B-25A3-052A1204055B}"/>
                  </a:ext>
                </a:extLst>
              </p14:cNvPr>
              <p14:cNvContentPartPr/>
              <p14:nvPr/>
            </p14:nvContentPartPr>
            <p14:xfrm>
              <a:off x="8835126" y="6201366"/>
              <a:ext cx="360" cy="360"/>
            </p14:xfrm>
          </p:contentPart>
        </mc:Choice>
        <mc:Fallback xmlns="">
          <p:pic>
            <p:nvPicPr>
              <p:cNvPr id="34" name="Ink 33">
                <a:extLst>
                  <a:ext uri="{FF2B5EF4-FFF2-40B4-BE49-F238E27FC236}">
                    <a16:creationId xmlns:a16="http://schemas.microsoft.com/office/drawing/2014/main" id="{3BCD1BEB-4C39-021B-25A3-052A1204055B}"/>
                  </a:ext>
                </a:extLst>
              </p:cNvPr>
              <p:cNvPicPr/>
              <p:nvPr/>
            </p:nvPicPr>
            <p:blipFill>
              <a:blip r:embed="rId6"/>
              <a:stretch>
                <a:fillRect/>
              </a:stretch>
            </p:blipFill>
            <p:spPr>
              <a:xfrm>
                <a:off x="8817486" y="618336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5" name="Ink 34">
                <a:extLst>
                  <a:ext uri="{FF2B5EF4-FFF2-40B4-BE49-F238E27FC236}">
                    <a16:creationId xmlns:a16="http://schemas.microsoft.com/office/drawing/2014/main" id="{41F6377F-4EF2-A0B2-5B45-A70DABB44B5C}"/>
                  </a:ext>
                </a:extLst>
              </p14:cNvPr>
              <p14:cNvContentPartPr/>
              <p14:nvPr/>
            </p14:nvContentPartPr>
            <p14:xfrm>
              <a:off x="8282886" y="6306846"/>
              <a:ext cx="360" cy="360"/>
            </p14:xfrm>
          </p:contentPart>
        </mc:Choice>
        <mc:Fallback xmlns="">
          <p:pic>
            <p:nvPicPr>
              <p:cNvPr id="35" name="Ink 34">
                <a:extLst>
                  <a:ext uri="{FF2B5EF4-FFF2-40B4-BE49-F238E27FC236}">
                    <a16:creationId xmlns:a16="http://schemas.microsoft.com/office/drawing/2014/main" id="{41F6377F-4EF2-A0B2-5B45-A70DABB44B5C}"/>
                  </a:ext>
                </a:extLst>
              </p:cNvPr>
              <p:cNvPicPr/>
              <p:nvPr/>
            </p:nvPicPr>
            <p:blipFill>
              <a:blip r:embed="rId6"/>
              <a:stretch>
                <a:fillRect/>
              </a:stretch>
            </p:blipFill>
            <p:spPr>
              <a:xfrm>
                <a:off x="8264886" y="6288846"/>
                <a:ext cx="36000" cy="36000"/>
              </a:xfrm>
              <a:prstGeom prst="rect">
                <a:avLst/>
              </a:prstGeom>
            </p:spPr>
          </p:pic>
        </mc:Fallback>
      </mc:AlternateContent>
      <p:sp>
        <p:nvSpPr>
          <p:cNvPr id="36" name="TextBox 35">
            <a:extLst>
              <a:ext uri="{FF2B5EF4-FFF2-40B4-BE49-F238E27FC236}">
                <a16:creationId xmlns:a16="http://schemas.microsoft.com/office/drawing/2014/main" id="{C2DA9F2D-3221-CB99-63C0-398CAB6F1B40}"/>
              </a:ext>
            </a:extLst>
          </p:cNvPr>
          <p:cNvSpPr txBox="1"/>
          <p:nvPr/>
        </p:nvSpPr>
        <p:spPr>
          <a:xfrm>
            <a:off x="7684132" y="5302092"/>
            <a:ext cx="263550" cy="253916"/>
          </a:xfrm>
          <a:prstGeom prst="rect">
            <a:avLst/>
          </a:prstGeom>
          <a:noFill/>
        </p:spPr>
        <p:txBody>
          <a:bodyPr wrap="square" rtlCol="0">
            <a:spAutoFit/>
          </a:bodyPr>
          <a:lstStyle/>
          <a:p>
            <a:r>
              <a:rPr lang="en-US" sz="1050" dirty="0">
                <a:solidFill>
                  <a:srgbClr val="B30B08"/>
                </a:solidFill>
              </a:rPr>
              <a:t>6</a:t>
            </a:r>
            <a:endParaRPr lang="en-US" sz="1200" dirty="0">
              <a:solidFill>
                <a:srgbClr val="B30B08"/>
              </a:solidFill>
            </a:endParaRPr>
          </a:p>
        </p:txBody>
      </p:sp>
      <p:sp>
        <p:nvSpPr>
          <p:cNvPr id="38" name="TextBox 37">
            <a:extLst>
              <a:ext uri="{FF2B5EF4-FFF2-40B4-BE49-F238E27FC236}">
                <a16:creationId xmlns:a16="http://schemas.microsoft.com/office/drawing/2014/main" id="{3E498A93-15D1-62AD-5E16-44C61896B84E}"/>
              </a:ext>
            </a:extLst>
          </p:cNvPr>
          <p:cNvSpPr txBox="1"/>
          <p:nvPr/>
        </p:nvSpPr>
        <p:spPr>
          <a:xfrm>
            <a:off x="7750071" y="5450824"/>
            <a:ext cx="263550" cy="253916"/>
          </a:xfrm>
          <a:prstGeom prst="rect">
            <a:avLst/>
          </a:prstGeom>
          <a:noFill/>
        </p:spPr>
        <p:txBody>
          <a:bodyPr wrap="square" rtlCol="0">
            <a:spAutoFit/>
          </a:bodyPr>
          <a:lstStyle/>
          <a:p>
            <a:r>
              <a:rPr lang="en-US" sz="1050" dirty="0">
                <a:solidFill>
                  <a:srgbClr val="B30B08"/>
                </a:solidFill>
              </a:rPr>
              <a:t>6</a:t>
            </a:r>
            <a:endParaRPr lang="en-US" sz="1200" dirty="0">
              <a:solidFill>
                <a:srgbClr val="B30B08"/>
              </a:solidFill>
            </a:endParaRPr>
          </a:p>
        </p:txBody>
      </p:sp>
      <p:sp>
        <p:nvSpPr>
          <p:cNvPr id="39" name="TextBox 38">
            <a:extLst>
              <a:ext uri="{FF2B5EF4-FFF2-40B4-BE49-F238E27FC236}">
                <a16:creationId xmlns:a16="http://schemas.microsoft.com/office/drawing/2014/main" id="{D07809A3-3F55-EF0A-6B86-6E1D15BC2E92}"/>
              </a:ext>
            </a:extLst>
          </p:cNvPr>
          <p:cNvSpPr txBox="1"/>
          <p:nvPr/>
        </p:nvSpPr>
        <p:spPr>
          <a:xfrm>
            <a:off x="8393571" y="5449866"/>
            <a:ext cx="263550" cy="253916"/>
          </a:xfrm>
          <a:prstGeom prst="rect">
            <a:avLst/>
          </a:prstGeom>
          <a:noFill/>
        </p:spPr>
        <p:txBody>
          <a:bodyPr wrap="square" rtlCol="0">
            <a:spAutoFit/>
          </a:bodyPr>
          <a:lstStyle/>
          <a:p>
            <a:r>
              <a:rPr lang="en-US" sz="1050" dirty="0">
                <a:solidFill>
                  <a:srgbClr val="B30B08"/>
                </a:solidFill>
              </a:rPr>
              <a:t>6</a:t>
            </a:r>
            <a:endParaRPr lang="en-US" sz="1200" dirty="0">
              <a:solidFill>
                <a:srgbClr val="B30B08"/>
              </a:solidFill>
            </a:endParaRPr>
          </a:p>
        </p:txBody>
      </p:sp>
    </p:spTree>
    <p:extLst>
      <p:ext uri="{BB962C8B-B14F-4D97-AF65-F5344CB8AC3E}">
        <p14:creationId xmlns:p14="http://schemas.microsoft.com/office/powerpoint/2010/main" val="9374324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20EC9-C686-5DBC-98F7-032A6F86866A}"/>
              </a:ext>
            </a:extLst>
          </p:cNvPr>
          <p:cNvSpPr>
            <a:spLocks noGrp="1"/>
          </p:cNvSpPr>
          <p:nvPr>
            <p:ph type="title"/>
          </p:nvPr>
        </p:nvSpPr>
        <p:spPr/>
        <p:txBody>
          <a:bodyPr/>
          <a:lstStyle/>
          <a:p>
            <a:endParaRPr lang="en-US"/>
          </a:p>
        </p:txBody>
      </p:sp>
      <p:pic>
        <p:nvPicPr>
          <p:cNvPr id="5" name="Content Placeholder 4" descr="A screenshot of a computer program&#10;&#10;Description automatically generated">
            <a:extLst>
              <a:ext uri="{FF2B5EF4-FFF2-40B4-BE49-F238E27FC236}">
                <a16:creationId xmlns:a16="http://schemas.microsoft.com/office/drawing/2014/main" id="{B9FAE753-B177-945E-2895-AFCAF6F56236}"/>
              </a:ext>
            </a:extLst>
          </p:cNvPr>
          <p:cNvPicPr>
            <a:picLocks noGrp="1" noChangeAspect="1"/>
          </p:cNvPicPr>
          <p:nvPr>
            <p:ph idx="1"/>
          </p:nvPr>
        </p:nvPicPr>
        <p:blipFill>
          <a:blip r:embed="rId2"/>
          <a:stretch>
            <a:fillRect/>
          </a:stretch>
        </p:blipFill>
        <p:spPr>
          <a:xfrm>
            <a:off x="2572951" y="568402"/>
            <a:ext cx="7046097" cy="5924473"/>
          </a:xfrm>
        </p:spPr>
      </p:pic>
    </p:spTree>
    <p:extLst>
      <p:ext uri="{BB962C8B-B14F-4D97-AF65-F5344CB8AC3E}">
        <p14:creationId xmlns:p14="http://schemas.microsoft.com/office/powerpoint/2010/main" val="34407677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2344-193F-1A58-E947-01DE8BF744A2}"/>
              </a:ext>
            </a:extLst>
          </p:cNvPr>
          <p:cNvSpPr>
            <a:spLocks noGrp="1"/>
          </p:cNvSpPr>
          <p:nvPr>
            <p:ph type="title"/>
          </p:nvPr>
        </p:nvSpPr>
        <p:spPr/>
        <p:txBody>
          <a:bodyPr/>
          <a:lstStyle/>
          <a:p>
            <a:r>
              <a:rPr lang="en-US" dirty="0"/>
              <a:t>To View the output</a:t>
            </a:r>
            <a:endParaRPr lang="en-US" b="1" dirty="0"/>
          </a:p>
        </p:txBody>
      </p:sp>
      <p:sp>
        <p:nvSpPr>
          <p:cNvPr id="3" name="Content Placeholder 2">
            <a:extLst>
              <a:ext uri="{FF2B5EF4-FFF2-40B4-BE49-F238E27FC236}">
                <a16:creationId xmlns:a16="http://schemas.microsoft.com/office/drawing/2014/main" id="{165DBD57-F041-8BB0-7611-886664206786}"/>
              </a:ext>
            </a:extLst>
          </p:cNvPr>
          <p:cNvSpPr>
            <a:spLocks noGrp="1"/>
          </p:cNvSpPr>
          <p:nvPr>
            <p:ph idx="1"/>
          </p:nvPr>
        </p:nvSpPr>
        <p:spPr/>
        <p:txBody>
          <a:bodyPr vert="horz" lIns="91440" tIns="45720" rIns="91440" bIns="45720" rtlCol="0" anchor="t">
            <a:normAutofit/>
          </a:bodyPr>
          <a:lstStyle/>
          <a:p>
            <a:pPr algn="l"/>
            <a:r>
              <a:rPr lang="en-US" dirty="0"/>
              <a:t>Connect the Adafruit PCF8523 Real Time Clock to the eUSCI_B0 I2C pins on the board. You will also need to provide +5V and GND to the slave. All signals can be accessed on the J1 header of the board.</a:t>
            </a:r>
          </a:p>
          <a:p>
            <a:pPr algn="l"/>
            <a:endParaRPr lang="en-US" dirty="0"/>
          </a:p>
          <a:p>
            <a:pPr algn="l"/>
            <a:r>
              <a:rPr lang="en-US"/>
              <a:t>Probe SCL and SDA with a logic analyzer. Configure the logic analyzer </a:t>
            </a:r>
            <a:r>
              <a:rPr lang="en-US" dirty="0"/>
              <a:t>to interpret the data as an I2C bus and trigger on the START condition.</a:t>
            </a:r>
          </a:p>
          <a:p>
            <a:endParaRPr lang="en-US" dirty="0"/>
          </a:p>
        </p:txBody>
      </p:sp>
    </p:spTree>
    <p:extLst>
      <p:ext uri="{BB962C8B-B14F-4D97-AF65-F5344CB8AC3E}">
        <p14:creationId xmlns:p14="http://schemas.microsoft.com/office/powerpoint/2010/main" val="21925188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D83DF-719C-7ED1-9F87-316017B5BF4E}"/>
              </a:ext>
            </a:extLst>
          </p:cNvPr>
          <p:cNvSpPr>
            <a:spLocks noGrp="1"/>
          </p:cNvSpPr>
          <p:nvPr>
            <p:ph type="title"/>
          </p:nvPr>
        </p:nvSpPr>
        <p:spPr/>
        <p:txBody>
          <a:bodyPr/>
          <a:lstStyle/>
          <a:p>
            <a:r>
              <a:rPr lang="en-US" dirty="0"/>
              <a:t>Output</a:t>
            </a:r>
          </a:p>
        </p:txBody>
      </p:sp>
      <p:pic>
        <p:nvPicPr>
          <p:cNvPr id="5" name="Content Placeholder 4" descr="A screenshot of a computer&#10;&#10;Description automatically generated">
            <a:extLst>
              <a:ext uri="{FF2B5EF4-FFF2-40B4-BE49-F238E27FC236}">
                <a16:creationId xmlns:a16="http://schemas.microsoft.com/office/drawing/2014/main" id="{91DAF30D-F0CC-7850-F3DC-D845390B7EBC}"/>
              </a:ext>
            </a:extLst>
          </p:cNvPr>
          <p:cNvPicPr>
            <a:picLocks noGrp="1" noChangeAspect="1"/>
          </p:cNvPicPr>
          <p:nvPr>
            <p:ph idx="1"/>
          </p:nvPr>
        </p:nvPicPr>
        <p:blipFill>
          <a:blip r:embed="rId2"/>
          <a:stretch>
            <a:fillRect/>
          </a:stretch>
        </p:blipFill>
        <p:spPr>
          <a:xfrm>
            <a:off x="1552575" y="2284151"/>
            <a:ext cx="9801225" cy="2289698"/>
          </a:xfrm>
        </p:spPr>
      </p:pic>
      <p:sp>
        <p:nvSpPr>
          <p:cNvPr id="6" name="Down Arrow 5">
            <a:extLst>
              <a:ext uri="{FF2B5EF4-FFF2-40B4-BE49-F238E27FC236}">
                <a16:creationId xmlns:a16="http://schemas.microsoft.com/office/drawing/2014/main" id="{A25E1345-C0A1-41DA-2FCD-02CDFED9544E}"/>
              </a:ext>
            </a:extLst>
          </p:cNvPr>
          <p:cNvSpPr/>
          <p:nvPr/>
        </p:nvSpPr>
        <p:spPr>
          <a:xfrm>
            <a:off x="4592778" y="1505049"/>
            <a:ext cx="219919" cy="199832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C2046C-841A-8AD7-E9F0-0F6DAB493378}"/>
              </a:ext>
            </a:extLst>
          </p:cNvPr>
          <p:cNvSpPr txBox="1"/>
          <p:nvPr/>
        </p:nvSpPr>
        <p:spPr>
          <a:xfrm>
            <a:off x="4124348" y="1135717"/>
            <a:ext cx="936860" cy="369332"/>
          </a:xfrm>
          <a:prstGeom prst="rect">
            <a:avLst/>
          </a:prstGeom>
          <a:noFill/>
        </p:spPr>
        <p:txBody>
          <a:bodyPr wrap="none" rtlCol="0">
            <a:spAutoFit/>
          </a:bodyPr>
          <a:lstStyle/>
          <a:p>
            <a:r>
              <a:rPr lang="en-US" dirty="0"/>
              <a:t>Start bit</a:t>
            </a:r>
          </a:p>
        </p:txBody>
      </p:sp>
      <p:sp>
        <p:nvSpPr>
          <p:cNvPr id="8" name="Down Arrow 7">
            <a:extLst>
              <a:ext uri="{FF2B5EF4-FFF2-40B4-BE49-F238E27FC236}">
                <a16:creationId xmlns:a16="http://schemas.microsoft.com/office/drawing/2014/main" id="{2D53503F-77EE-CD59-B6B2-5D72A43C2FB9}"/>
              </a:ext>
            </a:extLst>
          </p:cNvPr>
          <p:cNvSpPr/>
          <p:nvPr/>
        </p:nvSpPr>
        <p:spPr>
          <a:xfrm>
            <a:off x="6236072" y="1594333"/>
            <a:ext cx="219919" cy="190903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5052B21-E6AF-4002-70EB-069554636081}"/>
              </a:ext>
            </a:extLst>
          </p:cNvPr>
          <p:cNvSpPr txBox="1"/>
          <p:nvPr/>
        </p:nvSpPr>
        <p:spPr>
          <a:xfrm>
            <a:off x="5044612" y="1308316"/>
            <a:ext cx="2375650" cy="369332"/>
          </a:xfrm>
          <a:prstGeom prst="rect">
            <a:avLst/>
          </a:prstGeom>
          <a:noFill/>
        </p:spPr>
        <p:txBody>
          <a:bodyPr wrap="none" rtlCol="0">
            <a:spAutoFit/>
          </a:bodyPr>
          <a:lstStyle/>
          <a:p>
            <a:r>
              <a:rPr lang="en-US" dirty="0"/>
              <a:t>Slave address and Read</a:t>
            </a:r>
          </a:p>
        </p:txBody>
      </p:sp>
      <p:sp>
        <p:nvSpPr>
          <p:cNvPr id="10" name="Down Arrow 9">
            <a:extLst>
              <a:ext uri="{FF2B5EF4-FFF2-40B4-BE49-F238E27FC236}">
                <a16:creationId xmlns:a16="http://schemas.microsoft.com/office/drawing/2014/main" id="{12EF3074-ADD6-2E44-6A7B-52C07219400A}"/>
              </a:ext>
            </a:extLst>
          </p:cNvPr>
          <p:cNvSpPr/>
          <p:nvPr/>
        </p:nvSpPr>
        <p:spPr>
          <a:xfrm flipV="1">
            <a:off x="6716295" y="3716490"/>
            <a:ext cx="219919" cy="183319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5E717B1-E82D-430B-61D4-94BA15B17F2B}"/>
              </a:ext>
            </a:extLst>
          </p:cNvPr>
          <p:cNvSpPr txBox="1"/>
          <p:nvPr/>
        </p:nvSpPr>
        <p:spPr>
          <a:xfrm>
            <a:off x="6240773" y="5632016"/>
            <a:ext cx="1170962" cy="369332"/>
          </a:xfrm>
          <a:prstGeom prst="rect">
            <a:avLst/>
          </a:prstGeom>
          <a:noFill/>
        </p:spPr>
        <p:txBody>
          <a:bodyPr wrap="none" rtlCol="0">
            <a:spAutoFit/>
          </a:bodyPr>
          <a:lstStyle/>
          <a:p>
            <a:r>
              <a:rPr lang="en-US" dirty="0"/>
              <a:t>Slave </a:t>
            </a:r>
            <a:r>
              <a:rPr lang="en-US" dirty="0" err="1"/>
              <a:t>Ackd</a:t>
            </a:r>
            <a:endParaRPr lang="en-US" dirty="0"/>
          </a:p>
        </p:txBody>
      </p:sp>
      <p:sp>
        <p:nvSpPr>
          <p:cNvPr id="12" name="Down Arrow 11">
            <a:extLst>
              <a:ext uri="{FF2B5EF4-FFF2-40B4-BE49-F238E27FC236}">
                <a16:creationId xmlns:a16="http://schemas.microsoft.com/office/drawing/2014/main" id="{56272466-5862-3553-B787-B3EB0A5D6477}"/>
              </a:ext>
            </a:extLst>
          </p:cNvPr>
          <p:cNvSpPr/>
          <p:nvPr/>
        </p:nvSpPr>
        <p:spPr>
          <a:xfrm flipV="1">
            <a:off x="8155446" y="3716490"/>
            <a:ext cx="219919" cy="183319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3B44030-BD52-6963-D866-1AD8590138E3}"/>
              </a:ext>
            </a:extLst>
          </p:cNvPr>
          <p:cNvSpPr txBox="1"/>
          <p:nvPr/>
        </p:nvSpPr>
        <p:spPr>
          <a:xfrm>
            <a:off x="7411735" y="5632016"/>
            <a:ext cx="1964512" cy="369332"/>
          </a:xfrm>
          <a:prstGeom prst="rect">
            <a:avLst/>
          </a:prstGeom>
          <a:noFill/>
        </p:spPr>
        <p:txBody>
          <a:bodyPr wrap="none" rtlCol="0">
            <a:spAutoFit/>
          </a:bodyPr>
          <a:lstStyle/>
          <a:p>
            <a:r>
              <a:rPr lang="en-US" dirty="0"/>
              <a:t>Master Reads 0x87</a:t>
            </a:r>
          </a:p>
        </p:txBody>
      </p:sp>
      <p:sp>
        <p:nvSpPr>
          <p:cNvPr id="14" name="Down Arrow 13">
            <a:extLst>
              <a:ext uri="{FF2B5EF4-FFF2-40B4-BE49-F238E27FC236}">
                <a16:creationId xmlns:a16="http://schemas.microsoft.com/office/drawing/2014/main" id="{217E22C7-10D6-E5AF-76CE-7200137089D3}"/>
              </a:ext>
            </a:extLst>
          </p:cNvPr>
          <p:cNvSpPr/>
          <p:nvPr/>
        </p:nvSpPr>
        <p:spPr>
          <a:xfrm>
            <a:off x="8901454" y="1577611"/>
            <a:ext cx="258152" cy="190903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A7E3E6C-E82B-5DE3-A643-885D29F2D295}"/>
              </a:ext>
            </a:extLst>
          </p:cNvPr>
          <p:cNvSpPr txBox="1"/>
          <p:nvPr/>
        </p:nvSpPr>
        <p:spPr>
          <a:xfrm>
            <a:off x="7368119" y="1208279"/>
            <a:ext cx="4133889" cy="369332"/>
          </a:xfrm>
          <a:prstGeom prst="rect">
            <a:avLst/>
          </a:prstGeom>
          <a:noFill/>
        </p:spPr>
        <p:txBody>
          <a:bodyPr wrap="none" rtlCol="0">
            <a:spAutoFit/>
          </a:bodyPr>
          <a:lstStyle/>
          <a:p>
            <a:r>
              <a:rPr lang="en-US" dirty="0"/>
              <a:t>Master Acks NACK after reading each byte</a:t>
            </a:r>
          </a:p>
        </p:txBody>
      </p:sp>
    </p:spTree>
    <p:extLst>
      <p:ext uri="{BB962C8B-B14F-4D97-AF65-F5344CB8AC3E}">
        <p14:creationId xmlns:p14="http://schemas.microsoft.com/office/powerpoint/2010/main" val="40754220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56729-585C-B985-038F-7ADC3AA6FAF9}"/>
              </a:ext>
            </a:extLst>
          </p:cNvPr>
          <p:cNvSpPr>
            <a:spLocks noGrp="1"/>
          </p:cNvSpPr>
          <p:nvPr>
            <p:ph type="title"/>
          </p:nvPr>
        </p:nvSpPr>
        <p:spPr/>
        <p:txBody>
          <a:bodyPr/>
          <a:lstStyle/>
          <a:p>
            <a:r>
              <a:rPr lang="en-US" dirty="0"/>
              <a:t>Slave operation of MSP432P401R</a:t>
            </a:r>
          </a:p>
        </p:txBody>
      </p:sp>
      <p:sp>
        <p:nvSpPr>
          <p:cNvPr id="3" name="Content Placeholder 2">
            <a:extLst>
              <a:ext uri="{FF2B5EF4-FFF2-40B4-BE49-F238E27FC236}">
                <a16:creationId xmlns:a16="http://schemas.microsoft.com/office/drawing/2014/main" id="{EF4C06B7-E84F-868E-08B3-8F97BEC80FC4}"/>
              </a:ext>
            </a:extLst>
          </p:cNvPr>
          <p:cNvSpPr>
            <a:spLocks noGrp="1"/>
          </p:cNvSpPr>
          <p:nvPr>
            <p:ph idx="1"/>
          </p:nvPr>
        </p:nvSpPr>
        <p:spPr/>
        <p:txBody>
          <a:bodyPr/>
          <a:lstStyle/>
          <a:p>
            <a:pPr marL="228600" indent="-228600" algn="l">
              <a:buFont typeface="Arial" panose="020B0604020202020204" pitchFamily="34" charset="0"/>
              <a:buChar char="•"/>
            </a:pPr>
            <a:r>
              <a:rPr lang="en-US" dirty="0"/>
              <a:t>While most of the time an MCU acts as the I2C master, the MSP432P401R also can be configured as an I2C slave.</a:t>
            </a:r>
          </a:p>
          <a:p>
            <a:pPr marL="228600" indent="-228600" algn="l">
              <a:buFont typeface="Arial" panose="020B0604020202020204" pitchFamily="34" charset="0"/>
              <a:buChar char="•"/>
            </a:pPr>
            <a:r>
              <a:rPr lang="en-US" dirty="0"/>
              <a:t>Use </a:t>
            </a:r>
            <a:r>
              <a:rPr lang="en-US" b="1" dirty="0" err="1"/>
              <a:t>UCMODx</a:t>
            </a:r>
            <a:r>
              <a:rPr lang="en-US" b="1" dirty="0"/>
              <a:t> = 11 </a:t>
            </a:r>
            <a:r>
              <a:rPr lang="en-US" dirty="0"/>
              <a:t>puts the peripheral into I2C mode.</a:t>
            </a:r>
          </a:p>
          <a:p>
            <a:pPr marL="228600" indent="-228600" algn="l">
              <a:buFont typeface="Arial" panose="020B0604020202020204" pitchFamily="34" charset="0"/>
              <a:buChar char="•"/>
            </a:pPr>
            <a:r>
              <a:rPr lang="en-US" dirty="0"/>
              <a:t>Use </a:t>
            </a:r>
            <a:r>
              <a:rPr lang="en-US" b="1" dirty="0"/>
              <a:t>UCMST = 0 </a:t>
            </a:r>
            <a:r>
              <a:rPr lang="en-US" dirty="0"/>
              <a:t>configures the peripheral as a slave.</a:t>
            </a:r>
          </a:p>
          <a:p>
            <a:endParaRPr lang="en-US" dirty="0"/>
          </a:p>
        </p:txBody>
      </p:sp>
    </p:spTree>
    <p:extLst>
      <p:ext uri="{BB962C8B-B14F-4D97-AF65-F5344CB8AC3E}">
        <p14:creationId xmlns:p14="http://schemas.microsoft.com/office/powerpoint/2010/main" val="25685342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C88C1EE8-A77A-F1A0-4956-AFF992A54A0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667699" y="704520"/>
            <a:ext cx="4686101" cy="5648750"/>
          </a:xfrm>
          <a:prstGeom prst="rect">
            <a:avLst/>
          </a:prstGeom>
        </p:spPr>
      </p:pic>
      <p:sp>
        <p:nvSpPr>
          <p:cNvPr id="4" name="Rectangle 3">
            <a:extLst>
              <a:ext uri="{FF2B5EF4-FFF2-40B4-BE49-F238E27FC236}">
                <a16:creationId xmlns:a16="http://schemas.microsoft.com/office/drawing/2014/main" id="{104FAB74-C146-FDC4-DC47-0F0221532C66}"/>
              </a:ext>
            </a:extLst>
          </p:cNvPr>
          <p:cNvSpPr/>
          <p:nvPr/>
        </p:nvSpPr>
        <p:spPr>
          <a:xfrm>
            <a:off x="6829618" y="5057974"/>
            <a:ext cx="3574470" cy="1197860"/>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2EA00D6-ABAB-C2CE-D0C6-CE787C48E05C}"/>
              </a:ext>
            </a:extLst>
          </p:cNvPr>
          <p:cNvCxnSpPr>
            <a:cxnSpLocks/>
          </p:cNvCxnSpPr>
          <p:nvPr/>
        </p:nvCxnSpPr>
        <p:spPr>
          <a:xfrm flipV="1">
            <a:off x="6829618" y="5067753"/>
            <a:ext cx="3574470" cy="114844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05D54B0-E8D1-24EE-F70A-75AC234FC9D9}"/>
              </a:ext>
            </a:extLst>
          </p:cNvPr>
          <p:cNvCxnSpPr>
            <a:cxnSpLocks/>
          </p:cNvCxnSpPr>
          <p:nvPr/>
        </p:nvCxnSpPr>
        <p:spPr>
          <a:xfrm>
            <a:off x="6829618" y="5067753"/>
            <a:ext cx="3574470" cy="115822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468E080-C2A2-755B-426E-DE8E1DAE62D0}"/>
              </a:ext>
            </a:extLst>
          </p:cNvPr>
          <p:cNvSpPr txBox="1"/>
          <p:nvPr/>
        </p:nvSpPr>
        <p:spPr>
          <a:xfrm>
            <a:off x="1346709" y="998799"/>
            <a:ext cx="4371278" cy="8217634"/>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400" dirty="0"/>
              <a:t>In slave mode, the MCU doesn’t produce SCL, so no configuration of </a:t>
            </a:r>
            <a:r>
              <a:rPr lang="en-US" sz="2400" err="1"/>
              <a:t>UCSSELx</a:t>
            </a:r>
            <a:r>
              <a:rPr lang="en-US" sz="2400" dirty="0"/>
              <a:t> or </a:t>
            </a:r>
            <a:r>
              <a:rPr lang="en-US" sz="2400" err="1"/>
              <a:t>UCBRx</a:t>
            </a:r>
            <a:r>
              <a:rPr lang="en-US" sz="2400" dirty="0"/>
              <a:t> is needed. </a:t>
            </a:r>
            <a:endParaRPr lang="en-US" sz="2400" dirty="0">
              <a:cs typeface="Calibri"/>
            </a:endParaRPr>
          </a:p>
          <a:p>
            <a:pPr marL="342900" indent="-342900">
              <a:buFont typeface="Arial" panose="020B0604020202020204" pitchFamily="34" charset="0"/>
              <a:buChar char="•"/>
            </a:pPr>
            <a:r>
              <a:rPr lang="en-US" sz="2400" dirty="0"/>
              <a:t>The MSP432 supports up to four separate and user-programmable slave addresses. </a:t>
            </a:r>
            <a:endParaRPr lang="en-US" sz="2400" dirty="0">
              <a:cs typeface="Calibri"/>
            </a:endParaRPr>
          </a:p>
          <a:p>
            <a:pPr marL="342900" indent="-342900">
              <a:buFont typeface="Arial" panose="020B0604020202020204" pitchFamily="34" charset="0"/>
              <a:buChar char="•"/>
            </a:pPr>
            <a:r>
              <a:rPr lang="en-US" sz="2400" dirty="0"/>
              <a:t>The slave address values are stored in the </a:t>
            </a:r>
            <a:r>
              <a:rPr lang="en-US" sz="2400" b="1" err="1"/>
              <a:t>eUSCI_Bx</a:t>
            </a:r>
            <a:r>
              <a:rPr lang="en-US" sz="2400" b="1" dirty="0"/>
              <a:t> I2C Own Address n (UCBxI2COAn)</a:t>
            </a:r>
            <a:r>
              <a:rPr lang="en-US" sz="2400" dirty="0"/>
              <a:t> registers by the user during initialization.</a:t>
            </a:r>
            <a:endParaRPr lang="en-US" sz="2400" dirty="0">
              <a:cs typeface="Calibri"/>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Rectangle 10">
            <a:extLst>
              <a:ext uri="{FF2B5EF4-FFF2-40B4-BE49-F238E27FC236}">
                <a16:creationId xmlns:a16="http://schemas.microsoft.com/office/drawing/2014/main" id="{0F96EAE4-6FB3-1D0D-CDA5-EF149AFCC980}"/>
              </a:ext>
            </a:extLst>
          </p:cNvPr>
          <p:cNvSpPr/>
          <p:nvPr/>
        </p:nvSpPr>
        <p:spPr>
          <a:xfrm>
            <a:off x="7938476" y="841848"/>
            <a:ext cx="1462001" cy="323242"/>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5117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03FE8-EDD4-05C5-8874-EAC1E9F93CAE}"/>
              </a:ext>
            </a:extLst>
          </p:cNvPr>
          <p:cNvSpPr>
            <a:spLocks noGrp="1"/>
          </p:cNvSpPr>
          <p:nvPr>
            <p:ph type="title"/>
          </p:nvPr>
        </p:nvSpPr>
        <p:spPr>
          <a:xfrm>
            <a:off x="838200" y="113917"/>
            <a:ext cx="10515600" cy="1325563"/>
          </a:xfrm>
        </p:spPr>
        <p:txBody>
          <a:bodyPr/>
          <a:lstStyle/>
          <a:p>
            <a:r>
              <a:rPr lang="en-US" dirty="0"/>
              <a:t>Basic Packet Structure</a:t>
            </a:r>
          </a:p>
        </p:txBody>
      </p:sp>
      <p:sp>
        <p:nvSpPr>
          <p:cNvPr id="3" name="Content Placeholder 2">
            <a:extLst>
              <a:ext uri="{FF2B5EF4-FFF2-40B4-BE49-F238E27FC236}">
                <a16:creationId xmlns:a16="http://schemas.microsoft.com/office/drawing/2014/main" id="{5236F3F7-2CBC-6719-BE44-896E5414DCE6}"/>
              </a:ext>
            </a:extLst>
          </p:cNvPr>
          <p:cNvSpPr>
            <a:spLocks noGrp="1"/>
          </p:cNvSpPr>
          <p:nvPr>
            <p:ph idx="1"/>
          </p:nvPr>
        </p:nvSpPr>
        <p:spPr>
          <a:xfrm>
            <a:off x="838200" y="1439479"/>
            <a:ext cx="6245888" cy="4921127"/>
          </a:xfrm>
        </p:spPr>
        <p:txBody>
          <a:bodyPr>
            <a:normAutofit/>
          </a:bodyPr>
          <a:lstStyle/>
          <a:p>
            <a:pPr marL="228600" indent="-228600" algn="l">
              <a:buFont typeface="Arial" panose="020B0604020202020204" pitchFamily="34" charset="0"/>
              <a:buChar char="•"/>
            </a:pPr>
            <a:r>
              <a:rPr lang="en-US" sz="2400" b="1" dirty="0">
                <a:cs typeface="Arial" panose="020B0604020202020204" pitchFamily="34" charset="0"/>
              </a:rPr>
              <a:t>Master</a:t>
            </a:r>
            <a:r>
              <a:rPr lang="en-US" sz="2400" dirty="0">
                <a:cs typeface="Arial" panose="020B0604020202020204" pitchFamily="34" charset="0"/>
              </a:rPr>
              <a:t> – the device that initiates communication and controls the clock.</a:t>
            </a:r>
          </a:p>
          <a:p>
            <a:pPr marL="228600" indent="-228600" algn="l">
              <a:buFont typeface="Arial" panose="020B0604020202020204" pitchFamily="34" charset="0"/>
              <a:buChar char="•"/>
            </a:pPr>
            <a:r>
              <a:rPr lang="en-US" sz="2400" dirty="0">
                <a:cs typeface="Arial" panose="020B0604020202020204" pitchFamily="34" charset="0"/>
              </a:rPr>
              <a:t>Multiple masters are also supported on an I2C bus.</a:t>
            </a:r>
          </a:p>
          <a:p>
            <a:pPr marL="228600" indent="-228600" algn="l">
              <a:buFont typeface="Arial" panose="020B0604020202020204" pitchFamily="34" charset="0"/>
              <a:buChar char="•"/>
            </a:pPr>
            <a:r>
              <a:rPr lang="en-US" sz="2400" b="1" dirty="0">
                <a:cs typeface="Arial" panose="020B0604020202020204" pitchFamily="34" charset="0"/>
              </a:rPr>
              <a:t>Slave</a:t>
            </a:r>
            <a:r>
              <a:rPr lang="en-US" sz="2400" dirty="0">
                <a:cs typeface="Arial" panose="020B0604020202020204" pitchFamily="34" charset="0"/>
              </a:rPr>
              <a:t> – a device on the bus that is read or written to, but does not initiate transmission or provide a clock.</a:t>
            </a:r>
          </a:p>
          <a:p>
            <a:pPr marL="228600" indent="-228600" algn="l">
              <a:buFont typeface="Arial" panose="020B0604020202020204" pitchFamily="34" charset="0"/>
              <a:buChar char="•"/>
            </a:pPr>
            <a:r>
              <a:rPr lang="en-US" sz="2400" b="1" dirty="0">
                <a:cs typeface="Arial" panose="020B0604020202020204" pitchFamily="34" charset="0"/>
              </a:rPr>
              <a:t>Slave address </a:t>
            </a:r>
            <a:r>
              <a:rPr lang="en-US" sz="2400" dirty="0">
                <a:cs typeface="Arial" panose="020B0604020202020204" pitchFamily="34" charset="0"/>
              </a:rPr>
              <a:t>– a unique and predetermined address for each slave on the bus.</a:t>
            </a:r>
          </a:p>
          <a:p>
            <a:pPr marL="228600" indent="-228600" algn="l">
              <a:buFont typeface="Arial" panose="020B0604020202020204" pitchFamily="34" charset="0"/>
              <a:buChar char="•"/>
            </a:pPr>
            <a:r>
              <a:rPr lang="en-US" sz="2400" dirty="0">
                <a:cs typeface="Arial" panose="020B0604020202020204" pitchFamily="34" charset="0"/>
              </a:rPr>
              <a:t>This address is used by the master to indicate which slave it wants to communicate with.</a:t>
            </a:r>
          </a:p>
          <a:p>
            <a:pPr marL="228600" indent="-228600" algn="l">
              <a:buFont typeface="Arial" panose="020B0604020202020204" pitchFamily="34" charset="0"/>
              <a:buChar char="•"/>
            </a:pPr>
            <a:endParaRPr lang="en-US" sz="2400" dirty="0">
              <a:cs typeface="Arial" panose="020B0604020202020204" pitchFamily="34" charset="0"/>
            </a:endParaRP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D3A822D0-D6A7-5CEE-6997-6CD05672325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12" t="2598" r="2612" b="74836"/>
          <a:stretch/>
        </p:blipFill>
        <p:spPr>
          <a:xfrm>
            <a:off x="6883121" y="1890372"/>
            <a:ext cx="5084466" cy="2009670"/>
          </a:xfrm>
          <a:prstGeom prst="rect">
            <a:avLst/>
          </a:prstGeom>
        </p:spPr>
      </p:pic>
    </p:spTree>
    <p:extLst>
      <p:ext uri="{BB962C8B-B14F-4D97-AF65-F5344CB8AC3E}">
        <p14:creationId xmlns:p14="http://schemas.microsoft.com/office/powerpoint/2010/main" val="6595876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2D4190-B65F-A288-36AF-35FDC76DF328}"/>
              </a:ext>
            </a:extLst>
          </p:cNvPr>
          <p:cNvSpPr>
            <a:spLocks noGrp="1"/>
          </p:cNvSpPr>
          <p:nvPr>
            <p:ph idx="1"/>
          </p:nvPr>
        </p:nvSpPr>
        <p:spPr>
          <a:xfrm>
            <a:off x="838200" y="1424181"/>
            <a:ext cx="5257800" cy="4351338"/>
          </a:xfrm>
        </p:spPr>
        <p:txBody>
          <a:bodyPr/>
          <a:lstStyle/>
          <a:p>
            <a:r>
              <a:rPr lang="en-US" sz="2400" dirty="0"/>
              <a:t>The four specific register names in the MSP432 are </a:t>
            </a:r>
            <a:r>
              <a:rPr lang="en-US" sz="2400" b="1" dirty="0"/>
              <a:t>UCBxI2COA3, UCBxI2COA2, UCBxI2COA1, UCBxI2COA0.</a:t>
            </a:r>
          </a:p>
          <a:p>
            <a:r>
              <a:rPr lang="en-US" sz="2400" dirty="0"/>
              <a:t>The MCU is first put into receiver mode using UCTR = 0 in order to receive the I2C slave address that the master sends out to all slaves.</a:t>
            </a:r>
          </a:p>
          <a:p>
            <a:r>
              <a:rPr lang="en-US" sz="2400" dirty="0"/>
              <a:t>Each register contains an </a:t>
            </a:r>
            <a:r>
              <a:rPr lang="en-US" sz="2400" b="1" dirty="0"/>
              <a:t>Own Address Enable (UCOAEN) </a:t>
            </a:r>
            <a:r>
              <a:rPr lang="en-US" sz="2400" dirty="0"/>
              <a:t>bit in position 10 that must be asserted if the slave address is to be active.</a:t>
            </a:r>
          </a:p>
          <a:p>
            <a:endParaRPr lang="en-US" sz="2400" dirty="0"/>
          </a:p>
          <a:p>
            <a:endParaRPr lang="en-US" sz="2400" dirty="0"/>
          </a:p>
          <a:p>
            <a:endParaRPr lang="en-US" dirty="0"/>
          </a:p>
        </p:txBody>
      </p:sp>
      <p:pic>
        <p:nvPicPr>
          <p:cNvPr id="4" name="Picture 3" descr="A screenshot of a cell phone&#10;&#10;Description automatically generated">
            <a:extLst>
              <a:ext uri="{FF2B5EF4-FFF2-40B4-BE49-F238E27FC236}">
                <a16:creationId xmlns:a16="http://schemas.microsoft.com/office/drawing/2014/main" id="{18A7F572-1774-605C-95D7-64C63BF0F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82656" y="1176395"/>
            <a:ext cx="6182964" cy="4846909"/>
          </a:xfrm>
          <a:prstGeom prst="rect">
            <a:avLst/>
          </a:prstGeom>
        </p:spPr>
      </p:pic>
    </p:spTree>
    <p:extLst>
      <p:ext uri="{BB962C8B-B14F-4D97-AF65-F5344CB8AC3E}">
        <p14:creationId xmlns:p14="http://schemas.microsoft.com/office/powerpoint/2010/main" val="923130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2D4190-B65F-A288-36AF-35FDC76DF328}"/>
              </a:ext>
            </a:extLst>
          </p:cNvPr>
          <p:cNvSpPr>
            <a:spLocks noGrp="1"/>
          </p:cNvSpPr>
          <p:nvPr>
            <p:ph idx="1"/>
          </p:nvPr>
        </p:nvSpPr>
        <p:spPr>
          <a:xfrm>
            <a:off x="568712" y="1424181"/>
            <a:ext cx="5313944" cy="4351338"/>
          </a:xfrm>
        </p:spPr>
        <p:txBody>
          <a:bodyPr/>
          <a:lstStyle/>
          <a:p>
            <a:r>
              <a:rPr lang="en-US" sz="2400" dirty="0"/>
              <a:t>The UCBxI2CA0 register is unique in that its 15th position is the </a:t>
            </a:r>
            <a:r>
              <a:rPr lang="en-US" sz="2400" b="1" dirty="0"/>
              <a:t>General Call Response Enable (ECGEN) </a:t>
            </a:r>
            <a:r>
              <a:rPr lang="en-US" sz="2400" dirty="0"/>
              <a:t>for the MCU’s entire slave system.</a:t>
            </a:r>
          </a:p>
          <a:p>
            <a:r>
              <a:rPr lang="en-US" sz="2400" dirty="0"/>
              <a:t>The 15th position in the other three I2C own address registers are reserved.</a:t>
            </a:r>
          </a:p>
          <a:p>
            <a:endParaRPr lang="en-US" sz="2400" dirty="0"/>
          </a:p>
          <a:p>
            <a:endParaRPr lang="en-US" sz="2400" dirty="0"/>
          </a:p>
          <a:p>
            <a:endParaRPr lang="en-US" dirty="0"/>
          </a:p>
        </p:txBody>
      </p:sp>
      <p:pic>
        <p:nvPicPr>
          <p:cNvPr id="4" name="Picture 3" descr="A screenshot of a cell phone&#10;&#10;Description automatically generated">
            <a:extLst>
              <a:ext uri="{FF2B5EF4-FFF2-40B4-BE49-F238E27FC236}">
                <a16:creationId xmlns:a16="http://schemas.microsoft.com/office/drawing/2014/main" id="{18A7F572-1774-605C-95D7-64C63BF0F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82656" y="1176395"/>
            <a:ext cx="6182964" cy="4846909"/>
          </a:xfrm>
          <a:prstGeom prst="rect">
            <a:avLst/>
          </a:prstGeom>
        </p:spPr>
      </p:pic>
    </p:spTree>
    <p:extLst>
      <p:ext uri="{BB962C8B-B14F-4D97-AF65-F5344CB8AC3E}">
        <p14:creationId xmlns:p14="http://schemas.microsoft.com/office/powerpoint/2010/main" val="28764406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03AD9-829D-CDB8-A22E-05E55D54127D}"/>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2A49D16B-2586-EC9D-A213-CE85159690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614590"/>
            <a:ext cx="5257800" cy="587828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A36C98B-BCF7-F711-844A-2B8E47FC52F8}"/>
                  </a:ext>
                </a:extLst>
              </p14:cNvPr>
              <p14:cNvContentPartPr/>
              <p14:nvPr/>
            </p14:nvContentPartPr>
            <p14:xfrm>
              <a:off x="7168394" y="6031902"/>
              <a:ext cx="22320" cy="70560"/>
            </p14:xfrm>
          </p:contentPart>
        </mc:Choice>
        <mc:Fallback xmlns="">
          <p:pic>
            <p:nvPicPr>
              <p:cNvPr id="5" name="Ink 4">
                <a:extLst>
                  <a:ext uri="{FF2B5EF4-FFF2-40B4-BE49-F238E27FC236}">
                    <a16:creationId xmlns:a16="http://schemas.microsoft.com/office/drawing/2014/main" id="{FA36C98B-BCF7-F711-844A-2B8E47FC52F8}"/>
                  </a:ext>
                </a:extLst>
              </p:cNvPr>
              <p:cNvPicPr/>
              <p:nvPr/>
            </p:nvPicPr>
            <p:blipFill>
              <a:blip r:embed="rId4"/>
              <a:stretch>
                <a:fillRect/>
              </a:stretch>
            </p:blipFill>
            <p:spPr>
              <a:xfrm>
                <a:off x="7150394" y="6014262"/>
                <a:ext cx="57960" cy="106200"/>
              </a:xfrm>
              <a:prstGeom prst="rect">
                <a:avLst/>
              </a:prstGeom>
            </p:spPr>
          </p:pic>
        </mc:Fallback>
      </mc:AlternateContent>
      <p:grpSp>
        <p:nvGrpSpPr>
          <p:cNvPr id="8" name="Group 7">
            <a:extLst>
              <a:ext uri="{FF2B5EF4-FFF2-40B4-BE49-F238E27FC236}">
                <a16:creationId xmlns:a16="http://schemas.microsoft.com/office/drawing/2014/main" id="{AFA0E041-25DA-6BD7-9E02-F9A770114BCD}"/>
              </a:ext>
            </a:extLst>
          </p:cNvPr>
          <p:cNvGrpSpPr/>
          <p:nvPr/>
        </p:nvGrpSpPr>
        <p:grpSpPr>
          <a:xfrm>
            <a:off x="7181354" y="5913102"/>
            <a:ext cx="28440" cy="89280"/>
            <a:chOff x="7181354" y="5913102"/>
            <a:chExt cx="28440" cy="89280"/>
          </a:xfrm>
        </p:grpSpPr>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EB37B8C-D575-79C5-398D-76BD35C5FA46}"/>
                    </a:ext>
                  </a:extLst>
                </p14:cNvPr>
                <p14:cNvContentPartPr/>
                <p14:nvPr/>
              </p14:nvContentPartPr>
              <p14:xfrm>
                <a:off x="7181354" y="5913102"/>
                <a:ext cx="28440" cy="89280"/>
              </p14:xfrm>
            </p:contentPart>
          </mc:Choice>
          <mc:Fallback xmlns="">
            <p:pic>
              <p:nvPicPr>
                <p:cNvPr id="6" name="Ink 5">
                  <a:extLst>
                    <a:ext uri="{FF2B5EF4-FFF2-40B4-BE49-F238E27FC236}">
                      <a16:creationId xmlns:a16="http://schemas.microsoft.com/office/drawing/2014/main" id="{3EB37B8C-D575-79C5-398D-76BD35C5FA46}"/>
                    </a:ext>
                  </a:extLst>
                </p:cNvPr>
                <p:cNvPicPr/>
                <p:nvPr/>
              </p:nvPicPr>
              <p:blipFill>
                <a:blip r:embed="rId6"/>
                <a:stretch>
                  <a:fillRect/>
                </a:stretch>
              </p:blipFill>
              <p:spPr>
                <a:xfrm>
                  <a:off x="7163714" y="5895462"/>
                  <a:ext cx="640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AB515D22-70BD-11D2-711C-03C135E4A452}"/>
                    </a:ext>
                  </a:extLst>
                </p14:cNvPr>
                <p14:cNvContentPartPr/>
                <p14:nvPr/>
              </p14:nvContentPartPr>
              <p14:xfrm>
                <a:off x="7186034" y="5926782"/>
                <a:ext cx="360" cy="360"/>
              </p14:xfrm>
            </p:contentPart>
          </mc:Choice>
          <mc:Fallback xmlns="">
            <p:pic>
              <p:nvPicPr>
                <p:cNvPr id="7" name="Ink 6">
                  <a:extLst>
                    <a:ext uri="{FF2B5EF4-FFF2-40B4-BE49-F238E27FC236}">
                      <a16:creationId xmlns:a16="http://schemas.microsoft.com/office/drawing/2014/main" id="{AB515D22-70BD-11D2-711C-03C135E4A452}"/>
                    </a:ext>
                  </a:extLst>
                </p:cNvPr>
                <p:cNvPicPr/>
                <p:nvPr/>
              </p:nvPicPr>
              <p:blipFill>
                <a:blip r:embed="rId8"/>
                <a:stretch>
                  <a:fillRect/>
                </a:stretch>
              </p:blipFill>
              <p:spPr>
                <a:xfrm>
                  <a:off x="7168394" y="5909142"/>
                  <a:ext cx="36000" cy="36000"/>
                </a:xfrm>
                <a:prstGeom prst="rect">
                  <a:avLst/>
                </a:prstGeom>
              </p:spPr>
            </p:pic>
          </mc:Fallback>
        </mc:AlternateContent>
      </p:grpSp>
      <p:sp>
        <p:nvSpPr>
          <p:cNvPr id="9" name="TextBox 8">
            <a:extLst>
              <a:ext uri="{FF2B5EF4-FFF2-40B4-BE49-F238E27FC236}">
                <a16:creationId xmlns:a16="http://schemas.microsoft.com/office/drawing/2014/main" id="{FE71D722-A126-BA32-AD9D-48DCAB80A742}"/>
              </a:ext>
            </a:extLst>
          </p:cNvPr>
          <p:cNvSpPr txBox="1"/>
          <p:nvPr/>
        </p:nvSpPr>
        <p:spPr>
          <a:xfrm>
            <a:off x="7058367" y="5811366"/>
            <a:ext cx="242374" cy="230832"/>
          </a:xfrm>
          <a:prstGeom prst="rect">
            <a:avLst/>
          </a:prstGeom>
          <a:noFill/>
        </p:spPr>
        <p:txBody>
          <a:bodyPr wrap="none" rtlCol="0">
            <a:spAutoFit/>
          </a:bodyPr>
          <a:lstStyle/>
          <a:p>
            <a:r>
              <a:rPr lang="en-US" sz="900" dirty="0">
                <a:solidFill>
                  <a:srgbClr val="B30B08"/>
                </a:solidFill>
              </a:rPr>
              <a:t>6</a:t>
            </a:r>
          </a:p>
        </p:txBody>
      </p:sp>
      <p:sp>
        <p:nvSpPr>
          <p:cNvPr id="10" name="TextBox 9">
            <a:extLst>
              <a:ext uri="{FF2B5EF4-FFF2-40B4-BE49-F238E27FC236}">
                <a16:creationId xmlns:a16="http://schemas.microsoft.com/office/drawing/2014/main" id="{AC531327-99AB-FDE1-DD0D-2CF31ED69E4C}"/>
              </a:ext>
            </a:extLst>
          </p:cNvPr>
          <p:cNvSpPr txBox="1"/>
          <p:nvPr/>
        </p:nvSpPr>
        <p:spPr>
          <a:xfrm>
            <a:off x="7064847" y="5936719"/>
            <a:ext cx="242374" cy="230832"/>
          </a:xfrm>
          <a:prstGeom prst="rect">
            <a:avLst/>
          </a:prstGeom>
          <a:noFill/>
        </p:spPr>
        <p:txBody>
          <a:bodyPr wrap="none" rtlCol="0">
            <a:spAutoFit/>
          </a:bodyPr>
          <a:lstStyle/>
          <a:p>
            <a:r>
              <a:rPr lang="en-US" sz="900" dirty="0">
                <a:solidFill>
                  <a:srgbClr val="B30B08"/>
                </a:solidFill>
              </a:rPr>
              <a:t>6</a:t>
            </a:r>
          </a:p>
        </p:txBody>
      </p:sp>
      <p:pic>
        <p:nvPicPr>
          <p:cNvPr id="11" name="Content Placeholder 10">
            <a:extLst>
              <a:ext uri="{FF2B5EF4-FFF2-40B4-BE49-F238E27FC236}">
                <a16:creationId xmlns:a16="http://schemas.microsoft.com/office/drawing/2014/main" id="{191853F7-C0F3-27B1-FBFD-7CE4A2E34689}"/>
              </a:ext>
            </a:extLst>
          </p:cNvPr>
          <p:cNvPicPr>
            <a:picLocks noGrp="1" noChangeAspect="1"/>
          </p:cNvPicPr>
          <p:nvPr>
            <p:ph idx="1"/>
          </p:nvPr>
        </p:nvPicPr>
        <p:blipFill>
          <a:blip r:embed="rId9" cstate="print">
            <a:extLst>
              <a:ext uri="{28A0092B-C50C-407E-A947-70E740481C1C}">
                <a14:useLocalDpi xmlns:a14="http://schemas.microsoft.com/office/drawing/2010/main" val="0"/>
              </a:ext>
            </a:extLst>
          </a:blip>
          <a:srcRect/>
          <a:stretch/>
        </p:blipFill>
        <p:spPr>
          <a:xfrm>
            <a:off x="838199" y="2421033"/>
            <a:ext cx="4876801" cy="4071841"/>
          </a:xfrm>
          <a:prstGeom prst="rect">
            <a:avLst/>
          </a:prstGeom>
        </p:spPr>
      </p:pic>
      <p:sp>
        <p:nvSpPr>
          <p:cNvPr id="12" name="Rectangle 11">
            <a:extLst>
              <a:ext uri="{FF2B5EF4-FFF2-40B4-BE49-F238E27FC236}">
                <a16:creationId xmlns:a16="http://schemas.microsoft.com/office/drawing/2014/main" id="{BF90342A-4A95-7F4C-B3D9-13967DCD743C}"/>
              </a:ext>
            </a:extLst>
          </p:cNvPr>
          <p:cNvSpPr/>
          <p:nvPr/>
        </p:nvSpPr>
        <p:spPr>
          <a:xfrm>
            <a:off x="838198" y="2421033"/>
            <a:ext cx="4876801" cy="2119069"/>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2852414-A293-0B38-28A5-74837B4401F9}"/>
              </a:ext>
            </a:extLst>
          </p:cNvPr>
          <p:cNvSpPr/>
          <p:nvPr/>
        </p:nvSpPr>
        <p:spPr>
          <a:xfrm>
            <a:off x="893211" y="5811366"/>
            <a:ext cx="4876801" cy="525639"/>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CF778D9-8C83-B58A-B79D-9DDE86836900}"/>
              </a:ext>
            </a:extLst>
          </p:cNvPr>
          <p:cNvSpPr/>
          <p:nvPr/>
        </p:nvSpPr>
        <p:spPr>
          <a:xfrm>
            <a:off x="7481276" y="733647"/>
            <a:ext cx="1673357" cy="378280"/>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3BC6AB7-A656-960B-1A35-A493DBECA2FA}"/>
              </a:ext>
            </a:extLst>
          </p:cNvPr>
          <p:cNvSpPr/>
          <p:nvPr/>
        </p:nvSpPr>
        <p:spPr>
          <a:xfrm>
            <a:off x="6151011" y="5045550"/>
            <a:ext cx="4109407" cy="1325562"/>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C08616C5-1496-4A71-3D42-07D3E8C66A5D}"/>
              </a:ext>
            </a:extLst>
          </p:cNvPr>
          <p:cNvCxnSpPr>
            <a:cxnSpLocks/>
          </p:cNvCxnSpPr>
          <p:nvPr/>
        </p:nvCxnSpPr>
        <p:spPr>
          <a:xfrm flipV="1">
            <a:off x="6151012" y="5045550"/>
            <a:ext cx="4109407" cy="115822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A3DA4C8-48CD-B729-8E4B-3685A7D6EB90}"/>
              </a:ext>
            </a:extLst>
          </p:cNvPr>
          <p:cNvCxnSpPr>
            <a:cxnSpLocks/>
          </p:cNvCxnSpPr>
          <p:nvPr/>
        </p:nvCxnSpPr>
        <p:spPr>
          <a:xfrm>
            <a:off x="6151012" y="5055329"/>
            <a:ext cx="4162569" cy="1315784"/>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3131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0D113B-2859-74B1-2CB0-6991EBF89C16}"/>
              </a:ext>
            </a:extLst>
          </p:cNvPr>
          <p:cNvSpPr>
            <a:spLocks noGrp="1"/>
          </p:cNvSpPr>
          <p:nvPr>
            <p:ph idx="1"/>
          </p:nvPr>
        </p:nvSpPr>
        <p:spPr>
          <a:xfrm>
            <a:off x="838200" y="1252648"/>
            <a:ext cx="5257800" cy="4351338"/>
          </a:xfrm>
        </p:spPr>
        <p:txBody>
          <a:bodyPr vert="horz" lIns="91440" tIns="45720" rIns="91440" bIns="45720" rtlCol="0" anchor="t">
            <a:normAutofit fontScale="92500"/>
          </a:bodyPr>
          <a:lstStyle/>
          <a:p>
            <a:pPr marL="228600" indent="-228600" algn="l">
              <a:buFont typeface="Arial" panose="020B0604020202020204" pitchFamily="34" charset="0"/>
              <a:buChar char="•"/>
            </a:pPr>
            <a:r>
              <a:rPr lang="en-US" sz="2400" dirty="0"/>
              <a:t>If the I2C slave address sent by a master matches any of the values in an enabled UCBxI2COAn register, an ACK will be automatically sent and the UCSTTIFG flag is set.</a:t>
            </a:r>
          </a:p>
          <a:p>
            <a:r>
              <a:rPr lang="en-US" sz="2400" dirty="0"/>
              <a:t>Whether the MCU is supposed to transmit or receive is configured automatically by setting the corresponding UCTXIFG or UCRXIFG flag in the slave.</a:t>
            </a:r>
          </a:p>
          <a:p>
            <a:r>
              <a:rPr lang="en-US" sz="2400" dirty="0"/>
              <a:t>The user needs to read or write to the Tx or Rx buffers within the </a:t>
            </a:r>
            <a:r>
              <a:rPr lang="en-US" sz="2400" dirty="0" err="1"/>
              <a:t>eUSCI_B</a:t>
            </a:r>
            <a:r>
              <a:rPr lang="en-US" sz="2400" dirty="0"/>
              <a:t> service routine depending on the type of data transfer that is being requested.</a:t>
            </a:r>
            <a:endParaRPr lang="en-US" sz="2400" dirty="0">
              <a:cs typeface="Calibri"/>
            </a:endParaRPr>
          </a:p>
        </p:txBody>
      </p:sp>
      <p:pic>
        <p:nvPicPr>
          <p:cNvPr id="22" name="Picture 21" descr="A screenshot of a cell phone&#10;&#10;Description automatically generated">
            <a:extLst>
              <a:ext uri="{FF2B5EF4-FFF2-40B4-BE49-F238E27FC236}">
                <a16:creationId xmlns:a16="http://schemas.microsoft.com/office/drawing/2014/main" id="{221D3BA1-289A-6FA0-25B8-0EEAC8DF13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614590"/>
            <a:ext cx="5257800" cy="5878285"/>
          </a:xfrm>
          <a:prstGeom prst="rect">
            <a:avLst/>
          </a:prstGeom>
        </p:spPr>
      </p:pic>
      <p:sp>
        <p:nvSpPr>
          <p:cNvPr id="30" name="Rectangle 29">
            <a:extLst>
              <a:ext uri="{FF2B5EF4-FFF2-40B4-BE49-F238E27FC236}">
                <a16:creationId xmlns:a16="http://schemas.microsoft.com/office/drawing/2014/main" id="{D8186AED-1D0C-9024-9CDB-1748933DE682}"/>
              </a:ext>
            </a:extLst>
          </p:cNvPr>
          <p:cNvSpPr/>
          <p:nvPr/>
        </p:nvSpPr>
        <p:spPr>
          <a:xfrm>
            <a:off x="6151011" y="5045550"/>
            <a:ext cx="4109407" cy="1325562"/>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D6802BF6-9C3F-FEAD-51B0-60466AC5D4BA}"/>
              </a:ext>
            </a:extLst>
          </p:cNvPr>
          <p:cNvCxnSpPr>
            <a:cxnSpLocks/>
          </p:cNvCxnSpPr>
          <p:nvPr/>
        </p:nvCxnSpPr>
        <p:spPr>
          <a:xfrm flipV="1">
            <a:off x="6151012" y="5045550"/>
            <a:ext cx="4109407" cy="115822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4FC5DF-6CD7-CE2F-546B-BE984809E41E}"/>
              </a:ext>
            </a:extLst>
          </p:cNvPr>
          <p:cNvCxnSpPr>
            <a:cxnSpLocks/>
          </p:cNvCxnSpPr>
          <p:nvPr/>
        </p:nvCxnSpPr>
        <p:spPr>
          <a:xfrm>
            <a:off x="6151012" y="5055329"/>
            <a:ext cx="4162569" cy="1315784"/>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3793A0A-CA5F-5DF5-E3E8-7B8DF9BBCDDC}"/>
              </a:ext>
            </a:extLst>
          </p:cNvPr>
          <p:cNvSpPr txBox="1"/>
          <p:nvPr/>
        </p:nvSpPr>
        <p:spPr>
          <a:xfrm>
            <a:off x="7058367" y="5811366"/>
            <a:ext cx="242374" cy="230832"/>
          </a:xfrm>
          <a:prstGeom prst="rect">
            <a:avLst/>
          </a:prstGeom>
          <a:noFill/>
        </p:spPr>
        <p:txBody>
          <a:bodyPr wrap="none" rtlCol="0">
            <a:spAutoFit/>
          </a:bodyPr>
          <a:lstStyle/>
          <a:p>
            <a:r>
              <a:rPr lang="en-US" sz="900" dirty="0">
                <a:solidFill>
                  <a:srgbClr val="B30B08"/>
                </a:solidFill>
              </a:rPr>
              <a:t>6</a:t>
            </a:r>
          </a:p>
        </p:txBody>
      </p:sp>
      <p:sp>
        <p:nvSpPr>
          <p:cNvPr id="28" name="TextBox 27">
            <a:extLst>
              <a:ext uri="{FF2B5EF4-FFF2-40B4-BE49-F238E27FC236}">
                <a16:creationId xmlns:a16="http://schemas.microsoft.com/office/drawing/2014/main" id="{F7B59604-413D-891C-B7C7-D3FA46469019}"/>
              </a:ext>
            </a:extLst>
          </p:cNvPr>
          <p:cNvSpPr txBox="1"/>
          <p:nvPr/>
        </p:nvSpPr>
        <p:spPr>
          <a:xfrm>
            <a:off x="7064847" y="5936719"/>
            <a:ext cx="242374" cy="230832"/>
          </a:xfrm>
          <a:prstGeom prst="rect">
            <a:avLst/>
          </a:prstGeom>
          <a:noFill/>
        </p:spPr>
        <p:txBody>
          <a:bodyPr wrap="none" rtlCol="0">
            <a:spAutoFit/>
          </a:bodyPr>
          <a:lstStyle/>
          <a:p>
            <a:r>
              <a:rPr lang="en-US" sz="900" dirty="0">
                <a:solidFill>
                  <a:srgbClr val="B30B08"/>
                </a:solidFill>
              </a:rPr>
              <a:t>6</a:t>
            </a:r>
          </a:p>
        </p:txBody>
      </p:sp>
      <p:sp>
        <p:nvSpPr>
          <p:cNvPr id="29" name="Rectangle 28">
            <a:extLst>
              <a:ext uri="{FF2B5EF4-FFF2-40B4-BE49-F238E27FC236}">
                <a16:creationId xmlns:a16="http://schemas.microsoft.com/office/drawing/2014/main" id="{2A14EB2A-D433-16EC-F9F4-CEC4D88812CD}"/>
              </a:ext>
            </a:extLst>
          </p:cNvPr>
          <p:cNvSpPr/>
          <p:nvPr/>
        </p:nvSpPr>
        <p:spPr>
          <a:xfrm>
            <a:off x="7481276" y="733647"/>
            <a:ext cx="1673357" cy="378280"/>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89BB4CF-3A5E-3D62-9D6C-98402DA2506F}"/>
              </a:ext>
            </a:extLst>
          </p:cNvPr>
          <p:cNvGrpSpPr/>
          <p:nvPr/>
        </p:nvGrpSpPr>
        <p:grpSpPr>
          <a:xfrm>
            <a:off x="6831949" y="5917456"/>
            <a:ext cx="28440" cy="89280"/>
            <a:chOff x="7181354" y="5913102"/>
            <a:chExt cx="28440" cy="89280"/>
          </a:xfrm>
        </p:grpSpPr>
        <mc:AlternateContent xmlns:mc="http://schemas.openxmlformats.org/markup-compatibility/2006" xmlns:p14="http://schemas.microsoft.com/office/powerpoint/2010/main">
          <mc:Choice Requires="p14">
            <p:contentPart p14:bwMode="auto" r:id="rId3">
              <p14:nvContentPartPr>
                <p14:cNvPr id="25" name="Ink 24">
                  <a:extLst>
                    <a:ext uri="{FF2B5EF4-FFF2-40B4-BE49-F238E27FC236}">
                      <a16:creationId xmlns:a16="http://schemas.microsoft.com/office/drawing/2014/main" id="{9C11D8B1-EDB3-28AF-68D1-803DD33EB7FE}"/>
                    </a:ext>
                  </a:extLst>
                </p14:cNvPr>
                <p14:cNvContentPartPr/>
                <p14:nvPr/>
              </p14:nvContentPartPr>
              <p14:xfrm>
                <a:off x="7181354" y="5913102"/>
                <a:ext cx="28440" cy="89280"/>
              </p14:xfrm>
            </p:contentPart>
          </mc:Choice>
          <mc:Fallback xmlns="">
            <p:pic>
              <p:nvPicPr>
                <p:cNvPr id="25" name="Ink 24">
                  <a:extLst>
                    <a:ext uri="{FF2B5EF4-FFF2-40B4-BE49-F238E27FC236}">
                      <a16:creationId xmlns:a16="http://schemas.microsoft.com/office/drawing/2014/main" id="{9C11D8B1-EDB3-28AF-68D1-803DD33EB7FE}"/>
                    </a:ext>
                  </a:extLst>
                </p:cNvPr>
                <p:cNvPicPr/>
                <p:nvPr/>
              </p:nvPicPr>
              <p:blipFill>
                <a:blip r:embed="rId4"/>
                <a:stretch>
                  <a:fillRect/>
                </a:stretch>
              </p:blipFill>
              <p:spPr>
                <a:xfrm>
                  <a:off x="7163714" y="5895462"/>
                  <a:ext cx="640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6" name="Ink 25">
                  <a:extLst>
                    <a:ext uri="{FF2B5EF4-FFF2-40B4-BE49-F238E27FC236}">
                      <a16:creationId xmlns:a16="http://schemas.microsoft.com/office/drawing/2014/main" id="{96FB588E-D2EC-13FA-DBB7-90B90E7EDD1A}"/>
                    </a:ext>
                  </a:extLst>
                </p14:cNvPr>
                <p14:cNvContentPartPr/>
                <p14:nvPr/>
              </p14:nvContentPartPr>
              <p14:xfrm>
                <a:off x="7186034" y="5926782"/>
                <a:ext cx="360" cy="360"/>
              </p14:xfrm>
            </p:contentPart>
          </mc:Choice>
          <mc:Fallback xmlns="">
            <p:pic>
              <p:nvPicPr>
                <p:cNvPr id="26" name="Ink 25">
                  <a:extLst>
                    <a:ext uri="{FF2B5EF4-FFF2-40B4-BE49-F238E27FC236}">
                      <a16:creationId xmlns:a16="http://schemas.microsoft.com/office/drawing/2014/main" id="{96FB588E-D2EC-13FA-DBB7-90B90E7EDD1A}"/>
                    </a:ext>
                  </a:extLst>
                </p:cNvPr>
                <p:cNvPicPr/>
                <p:nvPr/>
              </p:nvPicPr>
              <p:blipFill>
                <a:blip r:embed="rId6"/>
                <a:stretch>
                  <a:fillRect/>
                </a:stretch>
              </p:blipFill>
              <p:spPr>
                <a:xfrm>
                  <a:off x="7168394" y="5909142"/>
                  <a:ext cx="3600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30EBD572-B2CD-9742-870B-BA382CFD6EC2}"/>
                  </a:ext>
                </a:extLst>
              </p14:cNvPr>
              <p14:cNvContentPartPr/>
              <p14:nvPr/>
            </p14:nvContentPartPr>
            <p14:xfrm>
              <a:off x="6841470" y="6045601"/>
              <a:ext cx="22320" cy="70560"/>
            </p14:xfrm>
          </p:contentPart>
        </mc:Choice>
        <mc:Fallback xmlns="">
          <p:pic>
            <p:nvPicPr>
              <p:cNvPr id="23" name="Ink 22">
                <a:extLst>
                  <a:ext uri="{FF2B5EF4-FFF2-40B4-BE49-F238E27FC236}">
                    <a16:creationId xmlns:a16="http://schemas.microsoft.com/office/drawing/2014/main" id="{30EBD572-B2CD-9742-870B-BA382CFD6EC2}"/>
                  </a:ext>
                </a:extLst>
              </p:cNvPr>
              <p:cNvPicPr/>
              <p:nvPr/>
            </p:nvPicPr>
            <p:blipFill>
              <a:blip r:embed="rId8"/>
              <a:stretch>
                <a:fillRect/>
              </a:stretch>
            </p:blipFill>
            <p:spPr>
              <a:xfrm>
                <a:off x="6823470" y="6027961"/>
                <a:ext cx="57960" cy="106200"/>
              </a:xfrm>
              <a:prstGeom prst="rect">
                <a:avLst/>
              </a:prstGeom>
            </p:spPr>
          </p:pic>
        </mc:Fallback>
      </mc:AlternateContent>
      <p:sp>
        <p:nvSpPr>
          <p:cNvPr id="33" name="Rectangle 32">
            <a:extLst>
              <a:ext uri="{FF2B5EF4-FFF2-40B4-BE49-F238E27FC236}">
                <a16:creationId xmlns:a16="http://schemas.microsoft.com/office/drawing/2014/main" id="{771A4ACC-FA25-4627-8F6D-F1B1614F5DE4}"/>
              </a:ext>
            </a:extLst>
          </p:cNvPr>
          <p:cNvSpPr/>
          <p:nvPr/>
        </p:nvSpPr>
        <p:spPr>
          <a:xfrm>
            <a:off x="6348517" y="2543417"/>
            <a:ext cx="2669023" cy="546542"/>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66653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0D113B-2859-74B1-2CB0-6991EBF89C16}"/>
              </a:ext>
            </a:extLst>
          </p:cNvPr>
          <p:cNvSpPr>
            <a:spLocks noGrp="1"/>
          </p:cNvSpPr>
          <p:nvPr>
            <p:ph idx="1"/>
          </p:nvPr>
        </p:nvSpPr>
        <p:spPr>
          <a:xfrm>
            <a:off x="838200" y="1253331"/>
            <a:ext cx="5257800" cy="4351338"/>
          </a:xfrm>
        </p:spPr>
        <p:txBody>
          <a:bodyPr>
            <a:normAutofit/>
          </a:bodyPr>
          <a:lstStyle/>
          <a:p>
            <a:pPr marL="228600" indent="-228600" algn="l">
              <a:buFont typeface="Arial" panose="020B0604020202020204" pitchFamily="34" charset="0"/>
              <a:buChar char="•"/>
            </a:pPr>
            <a:r>
              <a:rPr lang="en-US" sz="2200" dirty="0"/>
              <a:t>For a </a:t>
            </a:r>
            <a:r>
              <a:rPr lang="en-US" sz="2200" b="1" dirty="0"/>
              <a:t>slave transmit</a:t>
            </a:r>
            <a:r>
              <a:rPr lang="en-US" sz="2200" dirty="0"/>
              <a:t>, data is put into the Tx buffer and automatically shifted out.</a:t>
            </a:r>
          </a:p>
          <a:p>
            <a:pPr marL="0" indent="0" algn="l">
              <a:buNone/>
            </a:pPr>
            <a:endParaRPr lang="en-US" sz="2200" dirty="0"/>
          </a:p>
          <a:p>
            <a:pPr marL="228600" indent="-228600" algn="l">
              <a:buFont typeface="Arial" panose="020B0604020202020204" pitchFamily="34" charset="0"/>
              <a:buChar char="•"/>
            </a:pPr>
            <a:r>
              <a:rPr lang="en-US" sz="2200" dirty="0"/>
              <a:t>This ACK will trigger another transmit interrupt so that the MCU can send more data.</a:t>
            </a:r>
          </a:p>
          <a:p>
            <a:pPr marL="0" indent="0" algn="l">
              <a:buNone/>
            </a:pPr>
            <a:endParaRPr lang="en-US" sz="2200" dirty="0"/>
          </a:p>
          <a:p>
            <a:pPr marL="228600" indent="-228600" algn="l">
              <a:buFont typeface="Arial" panose="020B0604020202020204" pitchFamily="34" charset="0"/>
              <a:buChar char="•"/>
            </a:pPr>
            <a:r>
              <a:rPr lang="en-US" sz="2200" dirty="0"/>
              <a:t>If the master is done receiving data, it will send a NACK followed by the STOP condition to end the message.</a:t>
            </a:r>
          </a:p>
          <a:p>
            <a:endParaRPr lang="en-US" sz="28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endParaRPr lang="en-US" sz="2600" dirty="0"/>
          </a:p>
        </p:txBody>
      </p:sp>
      <p:pic>
        <p:nvPicPr>
          <p:cNvPr id="22" name="Picture 21" descr="A screenshot of a cell phone&#10;&#10;Description automatically generated">
            <a:extLst>
              <a:ext uri="{FF2B5EF4-FFF2-40B4-BE49-F238E27FC236}">
                <a16:creationId xmlns:a16="http://schemas.microsoft.com/office/drawing/2014/main" id="{221D3BA1-289A-6FA0-25B8-0EEAC8DF13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614590"/>
            <a:ext cx="5257800" cy="5878285"/>
          </a:xfrm>
          <a:prstGeom prst="rect">
            <a:avLst/>
          </a:prstGeom>
        </p:spPr>
      </p:pic>
      <p:sp>
        <p:nvSpPr>
          <p:cNvPr id="30" name="Rectangle 29">
            <a:extLst>
              <a:ext uri="{FF2B5EF4-FFF2-40B4-BE49-F238E27FC236}">
                <a16:creationId xmlns:a16="http://schemas.microsoft.com/office/drawing/2014/main" id="{D8186AED-1D0C-9024-9CDB-1748933DE682}"/>
              </a:ext>
            </a:extLst>
          </p:cNvPr>
          <p:cNvSpPr/>
          <p:nvPr/>
        </p:nvSpPr>
        <p:spPr>
          <a:xfrm>
            <a:off x="6151011" y="5045550"/>
            <a:ext cx="4109407" cy="1325562"/>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D6802BF6-9C3F-FEAD-51B0-60466AC5D4BA}"/>
              </a:ext>
            </a:extLst>
          </p:cNvPr>
          <p:cNvCxnSpPr>
            <a:cxnSpLocks/>
          </p:cNvCxnSpPr>
          <p:nvPr/>
        </p:nvCxnSpPr>
        <p:spPr>
          <a:xfrm flipV="1">
            <a:off x="6151012" y="5045550"/>
            <a:ext cx="4109407" cy="115822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4FC5DF-6CD7-CE2F-546B-BE984809E41E}"/>
              </a:ext>
            </a:extLst>
          </p:cNvPr>
          <p:cNvCxnSpPr>
            <a:cxnSpLocks/>
          </p:cNvCxnSpPr>
          <p:nvPr/>
        </p:nvCxnSpPr>
        <p:spPr>
          <a:xfrm>
            <a:off x="6151012" y="5055329"/>
            <a:ext cx="4162569" cy="1315784"/>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3793A0A-CA5F-5DF5-E3E8-7B8DF9BBCDDC}"/>
              </a:ext>
            </a:extLst>
          </p:cNvPr>
          <p:cNvSpPr txBox="1"/>
          <p:nvPr/>
        </p:nvSpPr>
        <p:spPr>
          <a:xfrm>
            <a:off x="7058367" y="5811366"/>
            <a:ext cx="242374" cy="230832"/>
          </a:xfrm>
          <a:prstGeom prst="rect">
            <a:avLst/>
          </a:prstGeom>
          <a:noFill/>
        </p:spPr>
        <p:txBody>
          <a:bodyPr wrap="none" rtlCol="0">
            <a:spAutoFit/>
          </a:bodyPr>
          <a:lstStyle/>
          <a:p>
            <a:r>
              <a:rPr lang="en-US" sz="900" dirty="0">
                <a:solidFill>
                  <a:srgbClr val="B30B08"/>
                </a:solidFill>
              </a:rPr>
              <a:t>6</a:t>
            </a:r>
          </a:p>
        </p:txBody>
      </p:sp>
      <p:sp>
        <p:nvSpPr>
          <p:cNvPr id="28" name="TextBox 27">
            <a:extLst>
              <a:ext uri="{FF2B5EF4-FFF2-40B4-BE49-F238E27FC236}">
                <a16:creationId xmlns:a16="http://schemas.microsoft.com/office/drawing/2014/main" id="{F7B59604-413D-891C-B7C7-D3FA46469019}"/>
              </a:ext>
            </a:extLst>
          </p:cNvPr>
          <p:cNvSpPr txBox="1"/>
          <p:nvPr/>
        </p:nvSpPr>
        <p:spPr>
          <a:xfrm>
            <a:off x="7064847" y="5936719"/>
            <a:ext cx="242374" cy="230832"/>
          </a:xfrm>
          <a:prstGeom prst="rect">
            <a:avLst/>
          </a:prstGeom>
          <a:noFill/>
        </p:spPr>
        <p:txBody>
          <a:bodyPr wrap="none" rtlCol="0">
            <a:spAutoFit/>
          </a:bodyPr>
          <a:lstStyle/>
          <a:p>
            <a:r>
              <a:rPr lang="en-US" sz="900" dirty="0">
                <a:solidFill>
                  <a:srgbClr val="B30B08"/>
                </a:solidFill>
              </a:rPr>
              <a:t>6</a:t>
            </a:r>
          </a:p>
        </p:txBody>
      </p:sp>
      <p:sp>
        <p:nvSpPr>
          <p:cNvPr id="29" name="Rectangle 28">
            <a:extLst>
              <a:ext uri="{FF2B5EF4-FFF2-40B4-BE49-F238E27FC236}">
                <a16:creationId xmlns:a16="http://schemas.microsoft.com/office/drawing/2014/main" id="{2A14EB2A-D433-16EC-F9F4-CEC4D88812CD}"/>
              </a:ext>
            </a:extLst>
          </p:cNvPr>
          <p:cNvSpPr/>
          <p:nvPr/>
        </p:nvSpPr>
        <p:spPr>
          <a:xfrm>
            <a:off x="7481276" y="733647"/>
            <a:ext cx="1673357" cy="378280"/>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89BB4CF-3A5E-3D62-9D6C-98402DA2506F}"/>
              </a:ext>
            </a:extLst>
          </p:cNvPr>
          <p:cNvGrpSpPr/>
          <p:nvPr/>
        </p:nvGrpSpPr>
        <p:grpSpPr>
          <a:xfrm>
            <a:off x="6831949" y="5917456"/>
            <a:ext cx="28440" cy="89280"/>
            <a:chOff x="7181354" y="5913102"/>
            <a:chExt cx="28440" cy="89280"/>
          </a:xfrm>
        </p:grpSpPr>
        <mc:AlternateContent xmlns:mc="http://schemas.openxmlformats.org/markup-compatibility/2006" xmlns:p14="http://schemas.microsoft.com/office/powerpoint/2010/main">
          <mc:Choice Requires="p14">
            <p:contentPart p14:bwMode="auto" r:id="rId3">
              <p14:nvContentPartPr>
                <p14:cNvPr id="25" name="Ink 24">
                  <a:extLst>
                    <a:ext uri="{FF2B5EF4-FFF2-40B4-BE49-F238E27FC236}">
                      <a16:creationId xmlns:a16="http://schemas.microsoft.com/office/drawing/2014/main" id="{9C11D8B1-EDB3-28AF-68D1-803DD33EB7FE}"/>
                    </a:ext>
                  </a:extLst>
                </p14:cNvPr>
                <p14:cNvContentPartPr/>
                <p14:nvPr/>
              </p14:nvContentPartPr>
              <p14:xfrm>
                <a:off x="7181354" y="5913102"/>
                <a:ext cx="28440" cy="89280"/>
              </p14:xfrm>
            </p:contentPart>
          </mc:Choice>
          <mc:Fallback xmlns="">
            <p:pic>
              <p:nvPicPr>
                <p:cNvPr id="25" name="Ink 24">
                  <a:extLst>
                    <a:ext uri="{FF2B5EF4-FFF2-40B4-BE49-F238E27FC236}">
                      <a16:creationId xmlns:a16="http://schemas.microsoft.com/office/drawing/2014/main" id="{9C11D8B1-EDB3-28AF-68D1-803DD33EB7FE}"/>
                    </a:ext>
                  </a:extLst>
                </p:cNvPr>
                <p:cNvPicPr/>
                <p:nvPr/>
              </p:nvPicPr>
              <p:blipFill>
                <a:blip r:embed="rId4"/>
                <a:stretch>
                  <a:fillRect/>
                </a:stretch>
              </p:blipFill>
              <p:spPr>
                <a:xfrm>
                  <a:off x="7163123" y="5895102"/>
                  <a:ext cx="64537"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6" name="Ink 25">
                  <a:extLst>
                    <a:ext uri="{FF2B5EF4-FFF2-40B4-BE49-F238E27FC236}">
                      <a16:creationId xmlns:a16="http://schemas.microsoft.com/office/drawing/2014/main" id="{96FB588E-D2EC-13FA-DBB7-90B90E7EDD1A}"/>
                    </a:ext>
                  </a:extLst>
                </p14:cNvPr>
                <p14:cNvContentPartPr/>
                <p14:nvPr/>
              </p14:nvContentPartPr>
              <p14:xfrm>
                <a:off x="7186034" y="5926782"/>
                <a:ext cx="360" cy="360"/>
              </p14:xfrm>
            </p:contentPart>
          </mc:Choice>
          <mc:Fallback xmlns="">
            <p:pic>
              <p:nvPicPr>
                <p:cNvPr id="26" name="Ink 25">
                  <a:extLst>
                    <a:ext uri="{FF2B5EF4-FFF2-40B4-BE49-F238E27FC236}">
                      <a16:creationId xmlns:a16="http://schemas.microsoft.com/office/drawing/2014/main" id="{96FB588E-D2EC-13FA-DBB7-90B90E7EDD1A}"/>
                    </a:ext>
                  </a:extLst>
                </p:cNvPr>
                <p:cNvPicPr/>
                <p:nvPr/>
              </p:nvPicPr>
              <p:blipFill>
                <a:blip r:embed="rId6"/>
                <a:stretch>
                  <a:fillRect/>
                </a:stretch>
              </p:blipFill>
              <p:spPr>
                <a:xfrm>
                  <a:off x="7168034" y="5908782"/>
                  <a:ext cx="3600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30EBD572-B2CD-9742-870B-BA382CFD6EC2}"/>
                  </a:ext>
                </a:extLst>
              </p14:cNvPr>
              <p14:cNvContentPartPr/>
              <p14:nvPr/>
            </p14:nvContentPartPr>
            <p14:xfrm>
              <a:off x="6841470" y="6045601"/>
              <a:ext cx="22320" cy="70560"/>
            </p14:xfrm>
          </p:contentPart>
        </mc:Choice>
        <mc:Fallback xmlns="">
          <p:pic>
            <p:nvPicPr>
              <p:cNvPr id="23" name="Ink 22">
                <a:extLst>
                  <a:ext uri="{FF2B5EF4-FFF2-40B4-BE49-F238E27FC236}">
                    <a16:creationId xmlns:a16="http://schemas.microsoft.com/office/drawing/2014/main" id="{30EBD572-B2CD-9742-870B-BA382CFD6EC2}"/>
                  </a:ext>
                </a:extLst>
              </p:cNvPr>
              <p:cNvPicPr/>
              <p:nvPr/>
            </p:nvPicPr>
            <p:blipFill>
              <a:blip r:embed="rId8"/>
              <a:stretch>
                <a:fillRect/>
              </a:stretch>
            </p:blipFill>
            <p:spPr>
              <a:xfrm>
                <a:off x="6823470" y="6027509"/>
                <a:ext cx="57960" cy="106383"/>
              </a:xfrm>
              <a:prstGeom prst="rect">
                <a:avLst/>
              </a:prstGeom>
            </p:spPr>
          </p:pic>
        </mc:Fallback>
      </mc:AlternateContent>
      <p:sp>
        <p:nvSpPr>
          <p:cNvPr id="33" name="Rectangle 32">
            <a:extLst>
              <a:ext uri="{FF2B5EF4-FFF2-40B4-BE49-F238E27FC236}">
                <a16:creationId xmlns:a16="http://schemas.microsoft.com/office/drawing/2014/main" id="{771A4ACC-FA25-4627-8F6D-F1B1614F5DE4}"/>
              </a:ext>
            </a:extLst>
          </p:cNvPr>
          <p:cNvSpPr/>
          <p:nvPr/>
        </p:nvSpPr>
        <p:spPr>
          <a:xfrm>
            <a:off x="6348517" y="2543417"/>
            <a:ext cx="2669023" cy="546542"/>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9412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0D113B-2859-74B1-2CB0-6991EBF89C16}"/>
              </a:ext>
            </a:extLst>
          </p:cNvPr>
          <p:cNvSpPr>
            <a:spLocks noGrp="1"/>
          </p:cNvSpPr>
          <p:nvPr>
            <p:ph idx="1"/>
          </p:nvPr>
        </p:nvSpPr>
        <p:spPr>
          <a:xfrm>
            <a:off x="838200" y="1253331"/>
            <a:ext cx="5257800" cy="4351338"/>
          </a:xfrm>
        </p:spPr>
        <p:txBody>
          <a:bodyPr vert="horz" lIns="91440" tIns="45720" rIns="91440" bIns="45720" rtlCol="0" anchor="t">
            <a:normAutofit/>
          </a:bodyPr>
          <a:lstStyle/>
          <a:p>
            <a:pPr marL="228600" indent="-228600" algn="l">
              <a:buFont typeface="Arial" panose="020B0604020202020204" pitchFamily="34" charset="0"/>
              <a:buChar char="•"/>
            </a:pPr>
            <a:r>
              <a:rPr lang="en-US" sz="2200" dirty="0"/>
              <a:t>For a </a:t>
            </a:r>
            <a:r>
              <a:rPr lang="en-US" sz="2200" b="1" dirty="0"/>
              <a:t>slave receive</a:t>
            </a:r>
            <a:r>
              <a:rPr lang="en-US" sz="2200" dirty="0"/>
              <a:t>, the master will shift data into the Rx shift register.</a:t>
            </a:r>
          </a:p>
          <a:p>
            <a:pPr marL="0" indent="0" algn="l">
              <a:buNone/>
            </a:pPr>
            <a:endParaRPr lang="en-US" sz="2200" dirty="0"/>
          </a:p>
          <a:p>
            <a:pPr marL="228600" indent="-228600" algn="l">
              <a:buFont typeface="Arial" panose="020B0604020202020204" pitchFamily="34" charset="0"/>
              <a:buChar char="•"/>
            </a:pPr>
            <a:r>
              <a:rPr lang="en-US" sz="2200" dirty="0"/>
              <a:t>When complete, the data will be transferred to the Rx buffer and the UCRXIFG is asserted indicating that it’s ready to be transferred into an internal variable.</a:t>
            </a:r>
          </a:p>
          <a:p>
            <a:pPr marL="0" indent="0" algn="l">
              <a:buNone/>
            </a:pPr>
            <a:endParaRPr lang="en-US" sz="2200" dirty="0"/>
          </a:p>
          <a:p>
            <a:pPr marL="228600" indent="-228600" algn="l">
              <a:buFont typeface="Arial" panose="020B0604020202020204" pitchFamily="34" charset="0"/>
              <a:buChar char="•"/>
            </a:pPr>
            <a:r>
              <a:rPr lang="en-US" sz="2200" dirty="0"/>
              <a:t>The slave will then send an ACK signal back to the master.</a:t>
            </a:r>
          </a:p>
          <a:p>
            <a:endParaRPr lang="en-US" sz="28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endParaRPr lang="en-US" sz="2600" dirty="0"/>
          </a:p>
        </p:txBody>
      </p:sp>
      <p:pic>
        <p:nvPicPr>
          <p:cNvPr id="22" name="Picture 21" descr="A screenshot of a cell phone&#10;&#10;Description automatically generated">
            <a:extLst>
              <a:ext uri="{FF2B5EF4-FFF2-40B4-BE49-F238E27FC236}">
                <a16:creationId xmlns:a16="http://schemas.microsoft.com/office/drawing/2014/main" id="{221D3BA1-289A-6FA0-25B8-0EEAC8DF13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614590"/>
            <a:ext cx="5257800" cy="5878285"/>
          </a:xfrm>
          <a:prstGeom prst="rect">
            <a:avLst/>
          </a:prstGeom>
        </p:spPr>
      </p:pic>
      <p:sp>
        <p:nvSpPr>
          <p:cNvPr id="30" name="Rectangle 29">
            <a:extLst>
              <a:ext uri="{FF2B5EF4-FFF2-40B4-BE49-F238E27FC236}">
                <a16:creationId xmlns:a16="http://schemas.microsoft.com/office/drawing/2014/main" id="{D8186AED-1D0C-9024-9CDB-1748933DE682}"/>
              </a:ext>
            </a:extLst>
          </p:cNvPr>
          <p:cNvSpPr/>
          <p:nvPr/>
        </p:nvSpPr>
        <p:spPr>
          <a:xfrm>
            <a:off x="6151011" y="5045550"/>
            <a:ext cx="4109407" cy="1325562"/>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D6802BF6-9C3F-FEAD-51B0-60466AC5D4BA}"/>
              </a:ext>
            </a:extLst>
          </p:cNvPr>
          <p:cNvCxnSpPr>
            <a:cxnSpLocks/>
          </p:cNvCxnSpPr>
          <p:nvPr/>
        </p:nvCxnSpPr>
        <p:spPr>
          <a:xfrm flipV="1">
            <a:off x="6151012" y="5045550"/>
            <a:ext cx="4109407" cy="115822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4FC5DF-6CD7-CE2F-546B-BE984809E41E}"/>
              </a:ext>
            </a:extLst>
          </p:cNvPr>
          <p:cNvCxnSpPr>
            <a:cxnSpLocks/>
          </p:cNvCxnSpPr>
          <p:nvPr/>
        </p:nvCxnSpPr>
        <p:spPr>
          <a:xfrm>
            <a:off x="6151012" y="5055329"/>
            <a:ext cx="4162569" cy="1315784"/>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3793A0A-CA5F-5DF5-E3E8-7B8DF9BBCDDC}"/>
              </a:ext>
            </a:extLst>
          </p:cNvPr>
          <p:cNvSpPr txBox="1"/>
          <p:nvPr/>
        </p:nvSpPr>
        <p:spPr>
          <a:xfrm>
            <a:off x="7058367" y="5811366"/>
            <a:ext cx="242374" cy="230832"/>
          </a:xfrm>
          <a:prstGeom prst="rect">
            <a:avLst/>
          </a:prstGeom>
          <a:noFill/>
        </p:spPr>
        <p:txBody>
          <a:bodyPr wrap="none" rtlCol="0">
            <a:spAutoFit/>
          </a:bodyPr>
          <a:lstStyle/>
          <a:p>
            <a:r>
              <a:rPr lang="en-US" sz="900" dirty="0">
                <a:solidFill>
                  <a:srgbClr val="B30B08"/>
                </a:solidFill>
              </a:rPr>
              <a:t>6</a:t>
            </a:r>
          </a:p>
        </p:txBody>
      </p:sp>
      <p:sp>
        <p:nvSpPr>
          <p:cNvPr id="28" name="TextBox 27">
            <a:extLst>
              <a:ext uri="{FF2B5EF4-FFF2-40B4-BE49-F238E27FC236}">
                <a16:creationId xmlns:a16="http://schemas.microsoft.com/office/drawing/2014/main" id="{F7B59604-413D-891C-B7C7-D3FA46469019}"/>
              </a:ext>
            </a:extLst>
          </p:cNvPr>
          <p:cNvSpPr txBox="1"/>
          <p:nvPr/>
        </p:nvSpPr>
        <p:spPr>
          <a:xfrm>
            <a:off x="7064847" y="5936719"/>
            <a:ext cx="242374" cy="230832"/>
          </a:xfrm>
          <a:prstGeom prst="rect">
            <a:avLst/>
          </a:prstGeom>
          <a:noFill/>
        </p:spPr>
        <p:txBody>
          <a:bodyPr wrap="none" rtlCol="0">
            <a:spAutoFit/>
          </a:bodyPr>
          <a:lstStyle/>
          <a:p>
            <a:r>
              <a:rPr lang="en-US" sz="900" dirty="0">
                <a:solidFill>
                  <a:srgbClr val="B30B08"/>
                </a:solidFill>
              </a:rPr>
              <a:t>6</a:t>
            </a:r>
          </a:p>
        </p:txBody>
      </p:sp>
      <p:sp>
        <p:nvSpPr>
          <p:cNvPr id="29" name="Rectangle 28">
            <a:extLst>
              <a:ext uri="{FF2B5EF4-FFF2-40B4-BE49-F238E27FC236}">
                <a16:creationId xmlns:a16="http://schemas.microsoft.com/office/drawing/2014/main" id="{2A14EB2A-D433-16EC-F9F4-CEC4D88812CD}"/>
              </a:ext>
            </a:extLst>
          </p:cNvPr>
          <p:cNvSpPr/>
          <p:nvPr/>
        </p:nvSpPr>
        <p:spPr>
          <a:xfrm>
            <a:off x="7481276" y="733647"/>
            <a:ext cx="1673357" cy="378280"/>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89BB4CF-3A5E-3D62-9D6C-98402DA2506F}"/>
              </a:ext>
            </a:extLst>
          </p:cNvPr>
          <p:cNvGrpSpPr/>
          <p:nvPr/>
        </p:nvGrpSpPr>
        <p:grpSpPr>
          <a:xfrm>
            <a:off x="6831949" y="5917456"/>
            <a:ext cx="28440" cy="89280"/>
            <a:chOff x="7181354" y="5913102"/>
            <a:chExt cx="28440" cy="89280"/>
          </a:xfrm>
        </p:grpSpPr>
        <mc:AlternateContent xmlns:mc="http://schemas.openxmlformats.org/markup-compatibility/2006" xmlns:p14="http://schemas.microsoft.com/office/powerpoint/2010/main">
          <mc:Choice Requires="p14">
            <p:contentPart p14:bwMode="auto" r:id="rId3">
              <p14:nvContentPartPr>
                <p14:cNvPr id="25" name="Ink 24">
                  <a:extLst>
                    <a:ext uri="{FF2B5EF4-FFF2-40B4-BE49-F238E27FC236}">
                      <a16:creationId xmlns:a16="http://schemas.microsoft.com/office/drawing/2014/main" id="{9C11D8B1-EDB3-28AF-68D1-803DD33EB7FE}"/>
                    </a:ext>
                  </a:extLst>
                </p14:cNvPr>
                <p14:cNvContentPartPr/>
                <p14:nvPr/>
              </p14:nvContentPartPr>
              <p14:xfrm>
                <a:off x="7181354" y="5913102"/>
                <a:ext cx="28440" cy="89280"/>
              </p14:xfrm>
            </p:contentPart>
          </mc:Choice>
          <mc:Fallback xmlns="">
            <p:pic>
              <p:nvPicPr>
                <p:cNvPr id="25" name="Ink 24">
                  <a:extLst>
                    <a:ext uri="{FF2B5EF4-FFF2-40B4-BE49-F238E27FC236}">
                      <a16:creationId xmlns:a16="http://schemas.microsoft.com/office/drawing/2014/main" id="{9C11D8B1-EDB3-28AF-68D1-803DD33EB7FE}"/>
                    </a:ext>
                  </a:extLst>
                </p:cNvPr>
                <p:cNvPicPr/>
                <p:nvPr/>
              </p:nvPicPr>
              <p:blipFill>
                <a:blip r:embed="rId4"/>
                <a:stretch>
                  <a:fillRect/>
                </a:stretch>
              </p:blipFill>
              <p:spPr>
                <a:xfrm>
                  <a:off x="7163123" y="5895102"/>
                  <a:ext cx="64537"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6" name="Ink 25">
                  <a:extLst>
                    <a:ext uri="{FF2B5EF4-FFF2-40B4-BE49-F238E27FC236}">
                      <a16:creationId xmlns:a16="http://schemas.microsoft.com/office/drawing/2014/main" id="{96FB588E-D2EC-13FA-DBB7-90B90E7EDD1A}"/>
                    </a:ext>
                  </a:extLst>
                </p14:cNvPr>
                <p14:cNvContentPartPr/>
                <p14:nvPr/>
              </p14:nvContentPartPr>
              <p14:xfrm>
                <a:off x="7186034" y="5926782"/>
                <a:ext cx="360" cy="360"/>
              </p14:xfrm>
            </p:contentPart>
          </mc:Choice>
          <mc:Fallback xmlns="">
            <p:pic>
              <p:nvPicPr>
                <p:cNvPr id="26" name="Ink 25">
                  <a:extLst>
                    <a:ext uri="{FF2B5EF4-FFF2-40B4-BE49-F238E27FC236}">
                      <a16:creationId xmlns:a16="http://schemas.microsoft.com/office/drawing/2014/main" id="{96FB588E-D2EC-13FA-DBB7-90B90E7EDD1A}"/>
                    </a:ext>
                  </a:extLst>
                </p:cNvPr>
                <p:cNvPicPr/>
                <p:nvPr/>
              </p:nvPicPr>
              <p:blipFill>
                <a:blip r:embed="rId6"/>
                <a:stretch>
                  <a:fillRect/>
                </a:stretch>
              </p:blipFill>
              <p:spPr>
                <a:xfrm>
                  <a:off x="7168034" y="5908782"/>
                  <a:ext cx="3600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30EBD572-B2CD-9742-870B-BA382CFD6EC2}"/>
                  </a:ext>
                </a:extLst>
              </p14:cNvPr>
              <p14:cNvContentPartPr/>
              <p14:nvPr/>
            </p14:nvContentPartPr>
            <p14:xfrm>
              <a:off x="6841470" y="6045601"/>
              <a:ext cx="22320" cy="70560"/>
            </p14:xfrm>
          </p:contentPart>
        </mc:Choice>
        <mc:Fallback xmlns="">
          <p:pic>
            <p:nvPicPr>
              <p:cNvPr id="23" name="Ink 22">
                <a:extLst>
                  <a:ext uri="{FF2B5EF4-FFF2-40B4-BE49-F238E27FC236}">
                    <a16:creationId xmlns:a16="http://schemas.microsoft.com/office/drawing/2014/main" id="{30EBD572-B2CD-9742-870B-BA382CFD6EC2}"/>
                  </a:ext>
                </a:extLst>
              </p:cNvPr>
              <p:cNvPicPr/>
              <p:nvPr/>
            </p:nvPicPr>
            <p:blipFill>
              <a:blip r:embed="rId8"/>
              <a:stretch>
                <a:fillRect/>
              </a:stretch>
            </p:blipFill>
            <p:spPr>
              <a:xfrm>
                <a:off x="6823470" y="6027509"/>
                <a:ext cx="57960" cy="106383"/>
              </a:xfrm>
              <a:prstGeom prst="rect">
                <a:avLst/>
              </a:prstGeom>
            </p:spPr>
          </p:pic>
        </mc:Fallback>
      </mc:AlternateContent>
      <p:sp>
        <p:nvSpPr>
          <p:cNvPr id="33" name="Rectangle 32">
            <a:extLst>
              <a:ext uri="{FF2B5EF4-FFF2-40B4-BE49-F238E27FC236}">
                <a16:creationId xmlns:a16="http://schemas.microsoft.com/office/drawing/2014/main" id="{771A4ACC-FA25-4627-8F6D-F1B1614F5DE4}"/>
              </a:ext>
            </a:extLst>
          </p:cNvPr>
          <p:cNvSpPr/>
          <p:nvPr/>
        </p:nvSpPr>
        <p:spPr>
          <a:xfrm>
            <a:off x="6348517" y="2543417"/>
            <a:ext cx="2669023" cy="546542"/>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962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7661F1-D1AF-D053-49BE-F1036E215FFF}"/>
              </a:ext>
            </a:extLst>
          </p:cNvPr>
          <p:cNvSpPr>
            <a:spLocks noGrp="1"/>
          </p:cNvSpPr>
          <p:nvPr>
            <p:ph idx="1"/>
          </p:nvPr>
        </p:nvSpPr>
        <p:spPr>
          <a:xfrm>
            <a:off x="838200" y="1403594"/>
            <a:ext cx="5532455" cy="4351338"/>
          </a:xfrm>
        </p:spPr>
        <p:txBody>
          <a:bodyPr>
            <a:normAutofit fontScale="92500" lnSpcReduction="20000"/>
          </a:bodyPr>
          <a:lstStyle/>
          <a:p>
            <a:pPr marL="228600" indent="-228600" algn="l">
              <a:buFont typeface="Arial" panose="020B0604020202020204" pitchFamily="34" charset="0"/>
              <a:buChar char="•"/>
            </a:pPr>
            <a:r>
              <a:rPr lang="en-US" sz="2400" b="1" dirty="0">
                <a:cs typeface="Arial" panose="020B0604020202020204" pitchFamily="34" charset="0"/>
              </a:rPr>
              <a:t>Idle</a:t>
            </a:r>
            <a:r>
              <a:rPr lang="en-US" sz="2400" dirty="0">
                <a:cs typeface="Arial" panose="020B0604020202020204" pitchFamily="34" charset="0"/>
              </a:rPr>
              <a:t> – when both SDA and SCL are held high by the pull-up resistors and no I2C device is attempting to communicate.</a:t>
            </a:r>
          </a:p>
          <a:p>
            <a:pPr marL="228600" indent="-228600" algn="l">
              <a:buFont typeface="Arial" panose="020B0604020202020204" pitchFamily="34" charset="0"/>
              <a:buChar char="•"/>
            </a:pPr>
            <a:r>
              <a:rPr lang="en-US" sz="2400" b="1" dirty="0">
                <a:cs typeface="Arial" panose="020B0604020202020204" pitchFamily="34" charset="0"/>
              </a:rPr>
              <a:t>Busy</a:t>
            </a:r>
            <a:r>
              <a:rPr lang="en-US" sz="2400" dirty="0">
                <a:cs typeface="Arial" panose="020B0604020202020204" pitchFamily="34" charset="0"/>
              </a:rPr>
              <a:t> – when devices are driving the bus.</a:t>
            </a:r>
          </a:p>
          <a:p>
            <a:pPr marL="228600" indent="-228600" algn="l">
              <a:buFont typeface="Arial" panose="020B0604020202020204" pitchFamily="34" charset="0"/>
              <a:buChar char="•"/>
            </a:pPr>
            <a:r>
              <a:rPr lang="en-US" sz="2400" b="1" dirty="0">
                <a:cs typeface="Arial" panose="020B0604020202020204" pitchFamily="34" charset="0"/>
              </a:rPr>
              <a:t>Messages</a:t>
            </a:r>
            <a:r>
              <a:rPr lang="en-US" sz="2400" dirty="0">
                <a:cs typeface="Arial" panose="020B0604020202020204" pitchFamily="34" charset="0"/>
              </a:rPr>
              <a:t> – how I2C information is transferred.</a:t>
            </a:r>
          </a:p>
          <a:p>
            <a:pPr marL="228600" indent="-228600" algn="l">
              <a:buFont typeface="Arial" panose="020B0604020202020204" pitchFamily="34" charset="0"/>
              <a:buChar char="•"/>
            </a:pPr>
            <a:r>
              <a:rPr lang="en-US" sz="2400" dirty="0">
                <a:cs typeface="Arial" panose="020B0604020202020204" pitchFamily="34" charset="0"/>
              </a:rPr>
              <a:t>A master initiates a new message by generating a START (S) condition by pulling SDA LOW while SCL is still HIGH.</a:t>
            </a:r>
          </a:p>
          <a:p>
            <a:pPr marL="228600" indent="-228600" algn="l">
              <a:buFont typeface="Arial" panose="020B0604020202020204" pitchFamily="34" charset="0"/>
              <a:buChar char="•"/>
            </a:pPr>
            <a:r>
              <a:rPr lang="en-US" sz="2400" dirty="0">
                <a:cs typeface="Arial" panose="020B0604020202020204" pitchFamily="34" charset="0"/>
              </a:rPr>
              <a:t>As soon as the START condition is generated, the SCL will be pulled LOW and start pulsing to provide the clock for the message.</a:t>
            </a:r>
          </a:p>
          <a:p>
            <a:r>
              <a:rPr lang="en-US" sz="2400" dirty="0">
                <a:cs typeface="Arial" panose="020B0604020202020204" pitchFamily="34" charset="0"/>
              </a:rPr>
              <a:t>The </a:t>
            </a:r>
            <a:r>
              <a:rPr lang="en-US" sz="2400" b="1" dirty="0">
                <a:cs typeface="Arial" panose="020B0604020202020204" pitchFamily="34" charset="0"/>
              </a:rPr>
              <a:t>master</a:t>
            </a:r>
            <a:r>
              <a:rPr lang="en-US" sz="2400" dirty="0">
                <a:cs typeface="Arial" panose="020B0604020202020204" pitchFamily="34" charset="0"/>
              </a:rPr>
              <a:t> is responsible for pulsing the clock</a:t>
            </a:r>
          </a:p>
        </p:txBody>
      </p:sp>
      <p:pic>
        <p:nvPicPr>
          <p:cNvPr id="5" name="Picture 4" descr="A screenshot of a cell phone&#10;&#10;Description automatically generated">
            <a:extLst>
              <a:ext uri="{FF2B5EF4-FFF2-40B4-BE49-F238E27FC236}">
                <a16:creationId xmlns:a16="http://schemas.microsoft.com/office/drawing/2014/main" id="{FE3868A2-E61F-4152-D6B9-DBDF877D6FF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12" t="2599" r="2612" b="45607"/>
          <a:stretch/>
        </p:blipFill>
        <p:spPr>
          <a:xfrm>
            <a:off x="6370655" y="1822847"/>
            <a:ext cx="5364964" cy="3212305"/>
          </a:xfrm>
          <a:prstGeom prst="rect">
            <a:avLst/>
          </a:prstGeom>
        </p:spPr>
      </p:pic>
    </p:spTree>
    <p:extLst>
      <p:ext uri="{BB962C8B-B14F-4D97-AF65-F5344CB8AC3E}">
        <p14:creationId xmlns:p14="http://schemas.microsoft.com/office/powerpoint/2010/main" val="9786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083CC4-8E33-FB02-E76C-85868AFBA690}"/>
              </a:ext>
            </a:extLst>
          </p:cNvPr>
          <p:cNvSpPr>
            <a:spLocks noGrp="1"/>
          </p:cNvSpPr>
          <p:nvPr>
            <p:ph idx="1"/>
          </p:nvPr>
        </p:nvSpPr>
        <p:spPr>
          <a:xfrm>
            <a:off x="591596" y="1022219"/>
            <a:ext cx="11008807" cy="5177614"/>
          </a:xfrm>
        </p:spPr>
        <p:txBody>
          <a:bodyPr>
            <a:normAutofit fontScale="92500" lnSpcReduction="10000"/>
          </a:bodyPr>
          <a:lstStyle/>
          <a:p>
            <a:r>
              <a:rPr lang="en-US" sz="2400" dirty="0">
                <a:cs typeface="Arial" panose="020B0604020202020204" pitchFamily="34" charset="0"/>
              </a:rPr>
              <a:t>Each clock pulse within the I2C message is numbered by periods.</a:t>
            </a:r>
          </a:p>
          <a:p>
            <a:pPr marL="228600" indent="-228600" algn="l">
              <a:buFont typeface="Arial" panose="020B0604020202020204" pitchFamily="34" charset="0"/>
              <a:buChar char="•"/>
            </a:pPr>
            <a:r>
              <a:rPr lang="en-US" sz="2400" dirty="0">
                <a:cs typeface="Arial" panose="020B0604020202020204" pitchFamily="34" charset="0"/>
              </a:rPr>
              <a:t>After the master generates the START condition, it first sends the slave address that it wishes to communicate with.</a:t>
            </a:r>
          </a:p>
          <a:p>
            <a:pPr marL="228600" indent="-228600" algn="l">
              <a:buFont typeface="Arial" panose="020B0604020202020204" pitchFamily="34" charset="0"/>
              <a:buChar char="•"/>
            </a:pPr>
            <a:r>
              <a:rPr lang="en-US" sz="2400" dirty="0">
                <a:cs typeface="Arial" panose="020B0604020202020204" pitchFamily="34" charset="0"/>
              </a:rPr>
              <a:t>I2C slave addresses can either be 7-bit (default) or 10-bit.</a:t>
            </a:r>
          </a:p>
          <a:p>
            <a:pPr marL="228600" indent="-228600" algn="l">
              <a:buFont typeface="Arial" panose="020B0604020202020204" pitchFamily="34" charset="0"/>
              <a:buChar char="•"/>
            </a:pPr>
            <a:r>
              <a:rPr lang="en-US" sz="2400" dirty="0">
                <a:cs typeface="Arial" panose="020B0604020202020204" pitchFamily="34" charset="0"/>
              </a:rPr>
              <a:t>The slave address is followed by the </a:t>
            </a:r>
            <a:r>
              <a:rPr lang="en-US" sz="2400" b="1" dirty="0">
                <a:cs typeface="Arial" panose="020B0604020202020204" pitchFamily="34" charset="0"/>
              </a:rPr>
              <a:t>read/write signal </a:t>
            </a:r>
            <a:r>
              <a:rPr lang="en-US" sz="2400" dirty="0">
                <a:cs typeface="Arial" panose="020B0604020202020204" pitchFamily="34" charset="0"/>
              </a:rPr>
              <a:t>indicating which type of transaction is being requested in the message.</a:t>
            </a:r>
          </a:p>
          <a:p>
            <a:pPr marL="228600" indent="-228600" algn="l">
              <a:buFont typeface="Arial" panose="020B0604020202020204" pitchFamily="34" charset="0"/>
              <a:buChar char="•"/>
            </a:pPr>
            <a:r>
              <a:rPr lang="en-US" sz="2400" dirty="0">
                <a:cs typeface="Arial" panose="020B0604020202020204" pitchFamily="34" charset="0"/>
              </a:rPr>
              <a:t>The START condition, slave address, and read/write signal constitute periods 1 → 8.</a:t>
            </a:r>
          </a:p>
          <a:p>
            <a:pPr marL="228600" indent="-228600" algn="l">
              <a:buFont typeface="Arial" panose="020B0604020202020204" pitchFamily="34" charset="0"/>
              <a:buChar char="•"/>
            </a:pPr>
            <a:r>
              <a:rPr lang="en-US" sz="2400" dirty="0">
                <a:cs typeface="Arial" panose="020B0604020202020204" pitchFamily="34" charset="0"/>
              </a:rPr>
              <a:t>Period 9 of the message is reserved for the slave acknowledge (ACK) or no-acknowledge (NACK) signal.</a:t>
            </a:r>
          </a:p>
          <a:p>
            <a:pPr marL="228600" indent="-228600" algn="l">
              <a:buFont typeface="Arial" panose="020B0604020202020204" pitchFamily="34" charset="0"/>
              <a:buChar char="•"/>
            </a:pPr>
            <a:r>
              <a:rPr lang="en-US" sz="2400" dirty="0">
                <a:cs typeface="Arial" panose="020B0604020202020204" pitchFamily="34" charset="0"/>
              </a:rPr>
              <a:t>After the slave address and read/write signal are sent by the master, each slave on the bus checks whether it is being addressed.</a:t>
            </a:r>
          </a:p>
          <a:p>
            <a:pPr marL="228600" indent="-228600" algn="l">
              <a:buFont typeface="Arial" panose="020B0604020202020204" pitchFamily="34" charset="0"/>
              <a:buChar char="•"/>
            </a:pPr>
            <a:r>
              <a:rPr lang="en-US" sz="2400" dirty="0">
                <a:cs typeface="Arial" panose="020B0604020202020204" pitchFamily="34" charset="0"/>
              </a:rPr>
              <a:t>If a slave exists with the specified slave address, it will send an ACK signal back to the master by pulling </a:t>
            </a:r>
            <a:r>
              <a:rPr lang="en-US" sz="2400" b="1" dirty="0">
                <a:cs typeface="Arial" panose="020B0604020202020204" pitchFamily="34" charset="0"/>
              </a:rPr>
              <a:t>SDA LOW</a:t>
            </a:r>
            <a:r>
              <a:rPr lang="en-US" sz="2400" dirty="0">
                <a:cs typeface="Arial" panose="020B0604020202020204" pitchFamily="34" charset="0"/>
              </a:rPr>
              <a:t>.</a:t>
            </a:r>
          </a:p>
          <a:p>
            <a:pPr marL="228600" indent="-228600" algn="l">
              <a:buFont typeface="Arial" panose="020B0604020202020204" pitchFamily="34" charset="0"/>
              <a:buChar char="•"/>
            </a:pPr>
            <a:r>
              <a:rPr lang="en-US" sz="2400" dirty="0">
                <a:cs typeface="Arial" panose="020B0604020202020204" pitchFamily="34" charset="0"/>
              </a:rPr>
              <a:t>If no device exists with the specified slave address, no device will pull down SDA.  This will result in period 9 remaining HIGH and will be interpreted as a</a:t>
            </a:r>
            <a:r>
              <a:rPr lang="en-US" sz="2400" b="1" dirty="0">
                <a:cs typeface="Arial" panose="020B0604020202020204" pitchFamily="34" charset="0"/>
              </a:rPr>
              <a:t> NACK</a:t>
            </a:r>
            <a:r>
              <a:rPr lang="en-US" sz="2400" dirty="0">
                <a:cs typeface="Arial" panose="020B0604020202020204" pitchFamily="34" charset="0"/>
              </a:rPr>
              <a:t>.</a:t>
            </a:r>
          </a:p>
          <a:p>
            <a:pPr marL="228600" indent="-228600" algn="l">
              <a:buFont typeface="Arial" panose="020B0604020202020204" pitchFamily="34" charset="0"/>
              <a:buChar char="•"/>
            </a:pPr>
            <a:endParaRPr lang="en-US" sz="2400" dirty="0">
              <a:cs typeface="Arial" panose="020B0604020202020204" pitchFamily="34" charset="0"/>
            </a:endParaRPr>
          </a:p>
          <a:p>
            <a:endParaRPr lang="en-US" dirty="0"/>
          </a:p>
        </p:txBody>
      </p:sp>
    </p:spTree>
    <p:extLst>
      <p:ext uri="{BB962C8B-B14F-4D97-AF65-F5344CB8AC3E}">
        <p14:creationId xmlns:p14="http://schemas.microsoft.com/office/powerpoint/2010/main" val="2425451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D8A7A0-6C4D-B8C8-133B-3B0D266DFAEA}"/>
              </a:ext>
            </a:extLst>
          </p:cNvPr>
          <p:cNvSpPr>
            <a:spLocks noGrp="1"/>
          </p:cNvSpPr>
          <p:nvPr>
            <p:ph idx="1"/>
          </p:nvPr>
        </p:nvSpPr>
        <p:spPr>
          <a:xfrm>
            <a:off x="838200" y="793820"/>
            <a:ext cx="4628103" cy="5383143"/>
          </a:xfrm>
        </p:spPr>
        <p:txBody>
          <a:bodyPr>
            <a:normAutofit/>
          </a:bodyPr>
          <a:lstStyle/>
          <a:p>
            <a:r>
              <a:rPr lang="en-US" sz="2200" dirty="0">
                <a:cs typeface="Arial" panose="020B0604020202020204" pitchFamily="34" charset="0"/>
              </a:rPr>
              <a:t>If the master sees the ACK signal, it knows a slave exists with the specified address and proceeds with the message.</a:t>
            </a:r>
          </a:p>
          <a:p>
            <a:r>
              <a:rPr lang="en-US" sz="2200" dirty="0">
                <a:cs typeface="Arial" panose="020B0604020202020204" pitchFamily="34" charset="0"/>
              </a:rPr>
              <a:t>After each byte is sent, the receiving device sends an </a:t>
            </a:r>
            <a:r>
              <a:rPr lang="en-US" sz="2200" b="1" dirty="0">
                <a:cs typeface="Arial" panose="020B0604020202020204" pitchFamily="34" charset="0"/>
              </a:rPr>
              <a:t>ACK signal </a:t>
            </a:r>
            <a:r>
              <a:rPr lang="en-US" sz="2200" dirty="0">
                <a:cs typeface="Arial" panose="020B0604020202020204" pitchFamily="34" charset="0"/>
              </a:rPr>
              <a:t>indicating that it successfully received the data.</a:t>
            </a:r>
          </a:p>
          <a:p>
            <a:pPr marL="228600" indent="-228600" algn="l">
              <a:buFont typeface="Arial" panose="020B0604020202020204" pitchFamily="34" charset="0"/>
              <a:buChar char="•"/>
            </a:pPr>
            <a:r>
              <a:rPr lang="en-US" sz="2200" dirty="0">
                <a:cs typeface="Arial" panose="020B0604020202020204" pitchFamily="34" charset="0"/>
              </a:rPr>
              <a:t>A </a:t>
            </a:r>
            <a:r>
              <a:rPr lang="en-US" sz="2200" b="1" dirty="0">
                <a:cs typeface="Arial" panose="020B0604020202020204" pitchFamily="34" charset="0"/>
              </a:rPr>
              <a:t>STOP</a:t>
            </a:r>
            <a:r>
              <a:rPr lang="en-US" sz="2200" dirty="0">
                <a:cs typeface="Arial" panose="020B0604020202020204" pitchFamily="34" charset="0"/>
              </a:rPr>
              <a:t> condition occurs when there is a LOW-to-HIGH transition on SDA while SCL is HIGH.</a:t>
            </a:r>
          </a:p>
          <a:p>
            <a:pPr marL="228600" indent="-228600" algn="l">
              <a:buFont typeface="Arial" panose="020B0604020202020204" pitchFamily="34" charset="0"/>
              <a:buChar char="•"/>
            </a:pPr>
            <a:r>
              <a:rPr lang="en-US" sz="2200" dirty="0">
                <a:cs typeface="Arial" panose="020B0604020202020204" pitchFamily="34" charset="0"/>
              </a:rPr>
              <a:t>Once, SDA goes HIGH, SCL also remains HIGH indicating that the bus is </a:t>
            </a:r>
            <a:r>
              <a:rPr lang="en-US" sz="2200" b="1" dirty="0">
                <a:cs typeface="Arial" panose="020B0604020202020204" pitchFamily="34" charset="0"/>
              </a:rPr>
              <a:t>idle</a:t>
            </a:r>
            <a:r>
              <a:rPr lang="en-US" sz="2200" dirty="0">
                <a:cs typeface="Arial" panose="020B0604020202020204" pitchFamily="34" charset="0"/>
              </a:rPr>
              <a:t> again.</a:t>
            </a:r>
          </a:p>
          <a:p>
            <a:endParaRPr lang="en-US" dirty="0"/>
          </a:p>
        </p:txBody>
      </p:sp>
      <p:pic>
        <p:nvPicPr>
          <p:cNvPr id="4" name="Picture 3" descr="A screenshot of a cell phone&#10;&#10;Description automatically generated">
            <a:extLst>
              <a:ext uri="{FF2B5EF4-FFF2-40B4-BE49-F238E27FC236}">
                <a16:creationId xmlns:a16="http://schemas.microsoft.com/office/drawing/2014/main" id="{456E4C86-791F-1655-C5CA-18AA870779B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12" t="2599" r="2612" b="23835"/>
          <a:stretch/>
        </p:blipFill>
        <p:spPr>
          <a:xfrm>
            <a:off x="5643824" y="904352"/>
            <a:ext cx="5534304" cy="4706605"/>
          </a:xfrm>
          <a:prstGeom prst="rect">
            <a:avLst/>
          </a:prstGeom>
        </p:spPr>
      </p:pic>
    </p:spTree>
    <p:extLst>
      <p:ext uri="{BB962C8B-B14F-4D97-AF65-F5344CB8AC3E}">
        <p14:creationId xmlns:p14="http://schemas.microsoft.com/office/powerpoint/2010/main" val="1541440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47041-4777-6D46-B767-18D87262CCD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661E355-1F8B-6625-A06B-6801C12790F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2248266" y="1464846"/>
            <a:ext cx="7695468" cy="4594309"/>
          </a:xfrm>
          <a:prstGeom prst="rect">
            <a:avLst/>
          </a:prstGeom>
        </p:spPr>
      </p:pic>
    </p:spTree>
    <p:extLst>
      <p:ext uri="{BB962C8B-B14F-4D97-AF65-F5344CB8AC3E}">
        <p14:creationId xmlns:p14="http://schemas.microsoft.com/office/powerpoint/2010/main" val="19880543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836</TotalTime>
  <Words>3711</Words>
  <Application>Microsoft Office PowerPoint</Application>
  <PresentationFormat>Widescreen</PresentationFormat>
  <Paragraphs>372</Paragraphs>
  <Slides>55</Slides>
  <Notes>0</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Introduction to I2C Communication Protocol</vt:lpstr>
      <vt:lpstr>I2C Protocol</vt:lpstr>
      <vt:lpstr>Why Pull up resistors</vt:lpstr>
      <vt:lpstr>PowerPoint Presentation</vt:lpstr>
      <vt:lpstr>Basic Packet Structure</vt:lpstr>
      <vt:lpstr>PowerPoint Presentation</vt:lpstr>
      <vt:lpstr>PowerPoint Presentation</vt:lpstr>
      <vt:lpstr>PowerPoint Presentation</vt:lpstr>
      <vt:lpstr>PowerPoint Presentation</vt:lpstr>
      <vt:lpstr>PowerPoint Presentation</vt:lpstr>
      <vt:lpstr>Slave Registers</vt:lpstr>
      <vt:lpstr>PowerPoint Presentation</vt:lpstr>
      <vt:lpstr>PowerPoint Presentation</vt:lpstr>
      <vt:lpstr>PowerPoint Presentation</vt:lpstr>
      <vt:lpstr>Reading data</vt:lpstr>
      <vt:lpstr>PowerPoint Presentation</vt:lpstr>
      <vt:lpstr>I2C Configuration</vt:lpstr>
      <vt:lpstr>Configuration registers for I2C</vt:lpstr>
      <vt:lpstr>I2C Master Operation</vt:lpstr>
      <vt:lpstr>PowerPoint Presentation</vt:lpstr>
      <vt:lpstr>PowerPoint Presentation</vt:lpstr>
      <vt:lpstr>PowerPoint Presentation</vt:lpstr>
      <vt:lpstr>Control Word Register 0</vt:lpstr>
      <vt:lpstr>PowerPoint Presentation</vt:lpstr>
      <vt:lpstr>PowerPoint Presentation</vt:lpstr>
      <vt:lpstr>PowerPoint Presentation</vt:lpstr>
      <vt:lpstr>Control Word 1</vt:lpstr>
      <vt:lpstr>PowerPoint Presentation</vt:lpstr>
      <vt:lpstr>PowerPoint Presentation</vt:lpstr>
      <vt:lpstr>eUSCI_Bx Interrupt Vector Table</vt:lpstr>
      <vt:lpstr>PowerPoint Presentation</vt:lpstr>
      <vt:lpstr>Adafruit PFC8523 I2C Slave</vt:lpstr>
      <vt:lpstr>Writing one byte of data to I2C Slave</vt:lpstr>
      <vt:lpstr>PowerPoint Presentation</vt:lpstr>
      <vt:lpstr>PowerPoint Presentation</vt:lpstr>
      <vt:lpstr>PowerPoint Presentation</vt:lpstr>
      <vt:lpstr>PowerPoint Presentation</vt:lpstr>
      <vt:lpstr>To View the output</vt:lpstr>
      <vt:lpstr>Output</vt:lpstr>
      <vt:lpstr>Reading one byte of data</vt:lpstr>
      <vt:lpstr>Reading one byte of data</vt:lpstr>
      <vt:lpstr>PowerPoint Presentation</vt:lpstr>
      <vt:lpstr>PowerPoint Presentation</vt:lpstr>
      <vt:lpstr>PowerPoint Presentation</vt:lpstr>
      <vt:lpstr>PowerPoint Presentation</vt:lpstr>
      <vt:lpstr>To View the output</vt:lpstr>
      <vt:lpstr>Output</vt:lpstr>
      <vt:lpstr>Slave operation of MSP432P401R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I2C Communication Protocol</dc:title>
  <dc:creator>Moganarengam, Vishnuvaradhan</dc:creator>
  <cp:lastModifiedBy>Moganarengam, Vishnuvaradhan</cp:lastModifiedBy>
  <cp:revision>35</cp:revision>
  <dcterms:created xsi:type="dcterms:W3CDTF">2023-09-01T12:15:54Z</dcterms:created>
  <dcterms:modified xsi:type="dcterms:W3CDTF">2023-09-05T20:42:58Z</dcterms:modified>
</cp:coreProperties>
</file>